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18"/>
  </p:notesMasterIdLst>
  <p:sldIdLst>
    <p:sldId id="256" r:id="rId2"/>
    <p:sldId id="296" r:id="rId3"/>
    <p:sldId id="260" r:id="rId4"/>
    <p:sldId id="297" r:id="rId5"/>
    <p:sldId id="299" r:id="rId6"/>
    <p:sldId id="298" r:id="rId7"/>
    <p:sldId id="300" r:id="rId8"/>
    <p:sldId id="301" r:id="rId9"/>
    <p:sldId id="303" r:id="rId10"/>
    <p:sldId id="302" r:id="rId11"/>
    <p:sldId id="304" r:id="rId12"/>
    <p:sldId id="305" r:id="rId13"/>
    <p:sldId id="277" r:id="rId14"/>
    <p:sldId id="288" r:id="rId15"/>
    <p:sldId id="306" r:id="rId16"/>
    <p:sldId id="278" r:id="rId17"/>
  </p:sldIdLst>
  <p:sldSz cx="9144000" cy="5143500" type="screen16x9"/>
  <p:notesSz cx="6858000" cy="9144000"/>
  <p:embeddedFontLst>
    <p:embeddedFont>
      <p:font typeface="Aptos Narrow" panose="020B0004020202020204" pitchFamily="34" charset="0"/>
      <p:regular r:id="rId19"/>
      <p:bold r:id="rId20"/>
    </p:embeddedFont>
    <p:embeddedFont>
      <p:font typeface="Arial Narrow" panose="020B0606020202030204" pitchFamily="34" charset="0"/>
      <p:regular r:id="rId21"/>
      <p:bold r:id="rId22"/>
      <p:italic r:id="rId23"/>
      <p:boldItalic r:id="rId24"/>
    </p:embeddedFont>
    <p:embeddedFont>
      <p:font typeface="Arial Rounded MT Bold" panose="020F0704030504030204" pitchFamily="34" charset="0"/>
      <p:regular r:id="rId25"/>
    </p:embeddedFont>
    <p:embeddedFont>
      <p:font typeface="Lexend Deca" panose="020B0604020202020204"/>
      <p:regular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A138BE6-E374-4A1A-BE6D-9E52B14417BE}">
  <a:tblStyle styleId="{1A138BE6-E374-4A1A-BE6D-9E52B14417BE}"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0286F9A-8295-4760-8310-7838FB866F30}"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khith kumar Reddy" userId="e241c6e9e2318332" providerId="LiveId" clId="{F120F9B9-0698-4D3A-AE39-9E9AD929CE7B}"/>
    <pc:docChg chg="modSld">
      <pc:chgData name="Likhith kumar Reddy" userId="e241c6e9e2318332" providerId="LiveId" clId="{F120F9B9-0698-4D3A-AE39-9E9AD929CE7B}" dt="2024-11-06T16:21:14.095" v="2" actId="1035"/>
      <pc:docMkLst>
        <pc:docMk/>
      </pc:docMkLst>
      <pc:sldChg chg="modSp mod">
        <pc:chgData name="Likhith kumar Reddy" userId="e241c6e9e2318332" providerId="LiveId" clId="{F120F9B9-0698-4D3A-AE39-9E9AD929CE7B}" dt="2024-11-06T16:21:14.095" v="2" actId="1035"/>
        <pc:sldMkLst>
          <pc:docMk/>
          <pc:sldMk cId="0" sldId="277"/>
        </pc:sldMkLst>
        <pc:picChg chg="mod">
          <ac:chgData name="Likhith kumar Reddy" userId="e241c6e9e2318332" providerId="LiveId" clId="{F120F9B9-0698-4D3A-AE39-9E9AD929CE7B}" dt="2024-11-06T16:21:14.095" v="2" actId="1035"/>
          <ac:picMkLst>
            <pc:docMk/>
            <pc:sldMk cId="0" sldId="277"/>
            <ac:picMk id="3" creationId="{022B5EFD-2E29-1730-3E3D-A8FD3DC0DE77}"/>
          </ac:picMkLst>
        </pc:picChg>
      </pc:sldChg>
      <pc:sldChg chg="modSp mod">
        <pc:chgData name="Likhith kumar Reddy" userId="e241c6e9e2318332" providerId="LiveId" clId="{F120F9B9-0698-4D3A-AE39-9E9AD929CE7B}" dt="2024-11-06T16:20:50.394" v="1" actId="1036"/>
        <pc:sldMkLst>
          <pc:docMk/>
          <pc:sldMk cId="3578726609" sldId="304"/>
        </pc:sldMkLst>
        <pc:picChg chg="mod">
          <ac:chgData name="Likhith kumar Reddy" userId="e241c6e9e2318332" providerId="LiveId" clId="{F120F9B9-0698-4D3A-AE39-9E9AD929CE7B}" dt="2024-11-06T16:20:50.394" v="1" actId="1036"/>
          <ac:picMkLst>
            <pc:docMk/>
            <pc:sldMk cId="3578726609" sldId="304"/>
            <ac:picMk id="7" creationId="{E86956B2-5BB0-A402-3810-B4F219A790A6}"/>
          </ac:picMkLst>
        </pc:pic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bc98855ff3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bc98855ff3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gbc98855ff3_0_1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3" name="Google Shape;563;gbc98855ff3_0_1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800387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Google Shape;364;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5" name="Google Shape;365;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921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301006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696033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60839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109568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54599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g35ed75ccf_0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3" name="Google Shape;353;g35ed75ccf_0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pic>
        <p:nvPicPr>
          <p:cNvPr id="10" name="Google Shape;10;p2"/>
          <p:cNvPicPr preferRelativeResize="0"/>
          <p:nvPr/>
        </p:nvPicPr>
        <p:blipFill rotWithShape="1">
          <a:blip r:embed="rId2">
            <a:alphaModFix/>
          </a:blip>
          <a:srcRect/>
          <a:stretch/>
        </p:blipFill>
        <p:spPr>
          <a:xfrm>
            <a:off x="0" y="-25"/>
            <a:ext cx="9143957" cy="5143500"/>
          </a:xfrm>
          <a:prstGeom prst="rect">
            <a:avLst/>
          </a:prstGeom>
          <a:noFill/>
          <a:ln>
            <a:noFill/>
          </a:ln>
        </p:spPr>
      </p:pic>
      <p:sp>
        <p:nvSpPr>
          <p:cNvPr id="11" name="Google Shape;11;p2"/>
          <p:cNvSpPr txBox="1">
            <a:spLocks noGrp="1"/>
          </p:cNvSpPr>
          <p:nvPr>
            <p:ph type="ctrTitle"/>
          </p:nvPr>
        </p:nvSpPr>
        <p:spPr>
          <a:xfrm>
            <a:off x="685800" y="1991825"/>
            <a:ext cx="4539000" cy="1159800"/>
          </a:xfrm>
          <a:prstGeom prst="rect">
            <a:avLst/>
          </a:prstGeom>
        </p:spPr>
        <p:txBody>
          <a:bodyPr spcFirstLastPara="1" wrap="square" lIns="0" tIns="0" rIns="0" bIns="0" anchor="ctr" anchorCtr="0">
            <a:noAutofit/>
          </a:bodyPr>
          <a:lstStyle>
            <a:lvl1pPr lvl="0">
              <a:spcBef>
                <a:spcPts val="0"/>
              </a:spcBef>
              <a:spcAft>
                <a:spcPts val="0"/>
              </a:spcAft>
              <a:buSzPts val="5000"/>
              <a:buNone/>
              <a:defRPr sz="5000"/>
            </a:lvl1pPr>
            <a:lvl2pPr lvl="1">
              <a:spcBef>
                <a:spcPts val="0"/>
              </a:spcBef>
              <a:spcAft>
                <a:spcPts val="0"/>
              </a:spcAft>
              <a:buSzPts val="5000"/>
              <a:buNone/>
              <a:defRPr sz="5000"/>
            </a:lvl2pPr>
            <a:lvl3pPr lvl="2">
              <a:spcBef>
                <a:spcPts val="0"/>
              </a:spcBef>
              <a:spcAft>
                <a:spcPts val="0"/>
              </a:spcAft>
              <a:buSzPts val="5000"/>
              <a:buNone/>
              <a:defRPr sz="5000"/>
            </a:lvl3pPr>
            <a:lvl4pPr lvl="3">
              <a:spcBef>
                <a:spcPts val="0"/>
              </a:spcBef>
              <a:spcAft>
                <a:spcPts val="0"/>
              </a:spcAft>
              <a:buSzPts val="5000"/>
              <a:buNone/>
              <a:defRPr sz="5000"/>
            </a:lvl4pPr>
            <a:lvl5pPr lvl="4">
              <a:spcBef>
                <a:spcPts val="0"/>
              </a:spcBef>
              <a:spcAft>
                <a:spcPts val="0"/>
              </a:spcAft>
              <a:buSzPts val="5000"/>
              <a:buNone/>
              <a:defRPr sz="5000"/>
            </a:lvl5pPr>
            <a:lvl6pPr lvl="5">
              <a:spcBef>
                <a:spcPts val="0"/>
              </a:spcBef>
              <a:spcAft>
                <a:spcPts val="0"/>
              </a:spcAft>
              <a:buSzPts val="5000"/>
              <a:buNone/>
              <a:defRPr sz="5000"/>
            </a:lvl6pPr>
            <a:lvl7pPr lvl="6">
              <a:spcBef>
                <a:spcPts val="0"/>
              </a:spcBef>
              <a:spcAft>
                <a:spcPts val="0"/>
              </a:spcAft>
              <a:buSzPts val="5000"/>
              <a:buNone/>
              <a:defRPr sz="5000"/>
            </a:lvl7pPr>
            <a:lvl8pPr lvl="7">
              <a:spcBef>
                <a:spcPts val="0"/>
              </a:spcBef>
              <a:spcAft>
                <a:spcPts val="0"/>
              </a:spcAft>
              <a:buSzPts val="5000"/>
              <a:buNone/>
              <a:defRPr sz="5000"/>
            </a:lvl8pPr>
            <a:lvl9pPr lvl="8">
              <a:spcBef>
                <a:spcPts val="0"/>
              </a:spcBef>
              <a:spcAft>
                <a:spcPts val="0"/>
              </a:spcAft>
              <a:buSzPts val="5000"/>
              <a:buNone/>
              <a:defRPr sz="50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a:spLocks noGrp="1"/>
          </p:cNvSpPr>
          <p:nvPr>
            <p:ph type="ctrTitle"/>
          </p:nvPr>
        </p:nvSpPr>
        <p:spPr>
          <a:xfrm>
            <a:off x="685800" y="1659550"/>
            <a:ext cx="4263900" cy="1159800"/>
          </a:xfrm>
          <a:prstGeom prst="rect">
            <a:avLst/>
          </a:prstGeom>
        </p:spPr>
        <p:txBody>
          <a:bodyPr spcFirstLastPara="1" wrap="square" lIns="0" tIns="0" rIns="0" bIns="0" anchor="b" anchorCtr="0">
            <a:noAutofit/>
          </a:bodyPr>
          <a:lstStyle>
            <a:lvl1pPr lvl="0" rtl="0">
              <a:spcBef>
                <a:spcPts val="0"/>
              </a:spcBef>
              <a:spcAft>
                <a:spcPts val="0"/>
              </a:spcAft>
              <a:buSzPts val="3600"/>
              <a:buNone/>
              <a:defRPr sz="3600"/>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15" name="Google Shape;15;p3"/>
          <p:cNvSpPr txBox="1">
            <a:spLocks noGrp="1"/>
          </p:cNvSpPr>
          <p:nvPr>
            <p:ph type="subTitle" idx="1"/>
          </p:nvPr>
        </p:nvSpPr>
        <p:spPr>
          <a:xfrm>
            <a:off x="685800" y="2916254"/>
            <a:ext cx="4263900" cy="784800"/>
          </a:xfrm>
          <a:prstGeom prst="rect">
            <a:avLst/>
          </a:prstGeom>
        </p:spPr>
        <p:txBody>
          <a:bodyPr spcFirstLastPara="1" wrap="square" lIns="0" tIns="0" rIns="0" bIns="0" anchor="t" anchorCtr="0">
            <a:noAutofit/>
          </a:bodyPr>
          <a:lstStyle>
            <a:lvl1pPr lvl="0" rtl="0">
              <a:spcBef>
                <a:spcPts val="0"/>
              </a:spcBef>
              <a:spcAft>
                <a:spcPts val="0"/>
              </a:spcAft>
              <a:buClr>
                <a:schemeClr val="accent4"/>
              </a:buClr>
              <a:buSzPts val="1800"/>
              <a:buNone/>
              <a:defRPr sz="1800">
                <a:solidFill>
                  <a:schemeClr val="accent4"/>
                </a:solidFill>
              </a:defRPr>
            </a:lvl1pPr>
            <a:lvl2pPr lvl="1" rtl="0">
              <a:spcBef>
                <a:spcPts val="0"/>
              </a:spcBef>
              <a:spcAft>
                <a:spcPts val="0"/>
              </a:spcAft>
              <a:buClr>
                <a:schemeClr val="accent4"/>
              </a:buClr>
              <a:buSzPts val="1800"/>
              <a:buNone/>
              <a:defRPr sz="1800">
                <a:solidFill>
                  <a:schemeClr val="accent4"/>
                </a:solidFill>
              </a:defRPr>
            </a:lvl2pPr>
            <a:lvl3pPr lvl="2" rtl="0">
              <a:spcBef>
                <a:spcPts val="0"/>
              </a:spcBef>
              <a:spcAft>
                <a:spcPts val="0"/>
              </a:spcAft>
              <a:buClr>
                <a:schemeClr val="accent4"/>
              </a:buClr>
              <a:buSzPts val="1800"/>
              <a:buNone/>
              <a:defRPr sz="1800">
                <a:solidFill>
                  <a:schemeClr val="accent4"/>
                </a:solidFill>
              </a:defRPr>
            </a:lvl3pPr>
            <a:lvl4pPr lvl="3" rtl="0">
              <a:spcBef>
                <a:spcPts val="0"/>
              </a:spcBef>
              <a:spcAft>
                <a:spcPts val="0"/>
              </a:spcAft>
              <a:buClr>
                <a:schemeClr val="accent4"/>
              </a:buClr>
              <a:buSzPts val="1800"/>
              <a:buNone/>
              <a:defRPr sz="1800">
                <a:solidFill>
                  <a:schemeClr val="accent4"/>
                </a:solidFill>
              </a:defRPr>
            </a:lvl4pPr>
            <a:lvl5pPr lvl="4" rtl="0">
              <a:spcBef>
                <a:spcPts val="0"/>
              </a:spcBef>
              <a:spcAft>
                <a:spcPts val="0"/>
              </a:spcAft>
              <a:buClr>
                <a:schemeClr val="accent4"/>
              </a:buClr>
              <a:buSzPts val="1800"/>
              <a:buNone/>
              <a:defRPr sz="1800">
                <a:solidFill>
                  <a:schemeClr val="accent4"/>
                </a:solidFill>
              </a:defRPr>
            </a:lvl5pPr>
            <a:lvl6pPr lvl="5" rtl="0">
              <a:spcBef>
                <a:spcPts val="0"/>
              </a:spcBef>
              <a:spcAft>
                <a:spcPts val="0"/>
              </a:spcAft>
              <a:buClr>
                <a:schemeClr val="accent4"/>
              </a:buClr>
              <a:buSzPts val="1800"/>
              <a:buNone/>
              <a:defRPr sz="1800">
                <a:solidFill>
                  <a:schemeClr val="accent4"/>
                </a:solidFill>
              </a:defRPr>
            </a:lvl6pPr>
            <a:lvl7pPr lvl="6" rtl="0">
              <a:spcBef>
                <a:spcPts val="0"/>
              </a:spcBef>
              <a:spcAft>
                <a:spcPts val="0"/>
              </a:spcAft>
              <a:buClr>
                <a:schemeClr val="accent4"/>
              </a:buClr>
              <a:buSzPts val="1800"/>
              <a:buNone/>
              <a:defRPr sz="1800">
                <a:solidFill>
                  <a:schemeClr val="accent4"/>
                </a:solidFill>
              </a:defRPr>
            </a:lvl7pPr>
            <a:lvl8pPr lvl="7" rtl="0">
              <a:spcBef>
                <a:spcPts val="0"/>
              </a:spcBef>
              <a:spcAft>
                <a:spcPts val="0"/>
              </a:spcAft>
              <a:buClr>
                <a:schemeClr val="accent4"/>
              </a:buClr>
              <a:buSzPts val="1800"/>
              <a:buNone/>
              <a:defRPr sz="1800">
                <a:solidFill>
                  <a:schemeClr val="accent4"/>
                </a:solidFill>
              </a:defRPr>
            </a:lvl8pPr>
            <a:lvl9pPr lvl="8" rtl="0">
              <a:spcBef>
                <a:spcPts val="0"/>
              </a:spcBef>
              <a:spcAft>
                <a:spcPts val="0"/>
              </a:spcAft>
              <a:buClr>
                <a:schemeClr val="accent4"/>
              </a:buClr>
              <a:buSzPts val="1800"/>
              <a:buNone/>
              <a:defRPr sz="18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27"/>
        <p:cNvGrpSpPr/>
        <p:nvPr/>
      </p:nvGrpSpPr>
      <p:grpSpPr>
        <a:xfrm>
          <a:off x="0" y="0"/>
          <a:ext cx="0" cy="0"/>
          <a:chOff x="0" y="0"/>
          <a:chExt cx="0" cy="0"/>
        </a:xfrm>
      </p:grpSpPr>
      <p:pic>
        <p:nvPicPr>
          <p:cNvPr id="28" name="Google Shape;28;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29" name="Google Shape;29;p6"/>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30" name="Google Shape;30;p6"/>
          <p:cNvSpPr txBox="1">
            <a:spLocks noGrp="1"/>
          </p:cNvSpPr>
          <p:nvPr>
            <p:ph type="body" idx="1"/>
          </p:nvPr>
        </p:nvSpPr>
        <p:spPr>
          <a:xfrm>
            <a:off x="580550" y="1352550"/>
            <a:ext cx="2841000" cy="31551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1" name="Google Shape;31;p6"/>
          <p:cNvSpPr txBox="1">
            <a:spLocks noGrp="1"/>
          </p:cNvSpPr>
          <p:nvPr>
            <p:ph type="body" idx="2"/>
          </p:nvPr>
        </p:nvSpPr>
        <p:spPr>
          <a:xfrm>
            <a:off x="3753943" y="1352550"/>
            <a:ext cx="2841000" cy="3155100"/>
          </a:xfrm>
          <a:prstGeom prst="rect">
            <a:avLst/>
          </a:prstGeom>
        </p:spPr>
        <p:txBody>
          <a:bodyPr spcFirstLastPara="1" wrap="square" lIns="0" tIns="0" rIns="0" bIns="0" anchor="t" anchorCtr="0">
            <a:noAutofit/>
          </a:bodyPr>
          <a:lstStyle>
            <a:lvl1pPr marL="457200" lvl="0" indent="-355600">
              <a:spcBef>
                <a:spcPts val="600"/>
              </a:spcBef>
              <a:spcAft>
                <a:spcPts val="0"/>
              </a:spcAft>
              <a:buSzPts val="2000"/>
              <a:buChar char="⬡"/>
              <a:defRPr sz="2000"/>
            </a:lvl1pPr>
            <a:lvl2pPr marL="914400" lvl="1" indent="-355600">
              <a:spcBef>
                <a:spcPts val="0"/>
              </a:spcBef>
              <a:spcAft>
                <a:spcPts val="0"/>
              </a:spcAft>
              <a:buSzPts val="2000"/>
              <a:buChar char="∙"/>
              <a:defRPr sz="2000"/>
            </a:lvl2pPr>
            <a:lvl3pPr marL="1371600" lvl="2" indent="-355600">
              <a:spcBef>
                <a:spcPts val="0"/>
              </a:spcBef>
              <a:spcAft>
                <a:spcPts val="0"/>
              </a:spcAft>
              <a:buSzPts val="2000"/>
              <a:buChar char="∙"/>
              <a:defRPr sz="2000"/>
            </a:lvl3pPr>
            <a:lvl4pPr marL="1828800" lvl="3" indent="-355600">
              <a:spcBef>
                <a:spcPts val="0"/>
              </a:spcBef>
              <a:spcAft>
                <a:spcPts val="0"/>
              </a:spcAft>
              <a:buSzPts val="2000"/>
              <a:buChar char="●"/>
              <a:defRPr sz="2000"/>
            </a:lvl4pPr>
            <a:lvl5pPr marL="2286000" lvl="4" indent="-355600">
              <a:spcBef>
                <a:spcPts val="0"/>
              </a:spcBef>
              <a:spcAft>
                <a:spcPts val="0"/>
              </a:spcAft>
              <a:buSzPts val="2000"/>
              <a:buChar char="○"/>
              <a:defRPr sz="2000"/>
            </a:lvl5pPr>
            <a:lvl6pPr marL="2743200" lvl="5" indent="-355600">
              <a:spcBef>
                <a:spcPts val="0"/>
              </a:spcBef>
              <a:spcAft>
                <a:spcPts val="0"/>
              </a:spcAft>
              <a:buSzPts val="2000"/>
              <a:buChar char="■"/>
              <a:defRPr sz="2000"/>
            </a:lvl6pPr>
            <a:lvl7pPr marL="3200400" lvl="6" indent="-355600">
              <a:spcBef>
                <a:spcPts val="0"/>
              </a:spcBef>
              <a:spcAft>
                <a:spcPts val="0"/>
              </a:spcAft>
              <a:buSzPts val="2000"/>
              <a:buChar char="●"/>
              <a:defRPr sz="2000"/>
            </a:lvl7pPr>
            <a:lvl8pPr marL="3657600" lvl="7" indent="-355600">
              <a:spcBef>
                <a:spcPts val="0"/>
              </a:spcBef>
              <a:spcAft>
                <a:spcPts val="0"/>
              </a:spcAft>
              <a:buSzPts val="2000"/>
              <a:buChar char="○"/>
              <a:defRPr sz="2000"/>
            </a:lvl8pPr>
            <a:lvl9pPr marL="4114800" lvl="8" indent="-355600">
              <a:spcBef>
                <a:spcPts val="0"/>
              </a:spcBef>
              <a:spcAft>
                <a:spcPts val="0"/>
              </a:spcAft>
              <a:buSzPts val="2000"/>
              <a:buChar char="■"/>
              <a:defRPr sz="2000"/>
            </a:lvl9pPr>
          </a:lstStyle>
          <a:p>
            <a:endParaRPr/>
          </a:p>
        </p:txBody>
      </p:sp>
      <p:sp>
        <p:nvSpPr>
          <p:cNvPr id="32" name="Google Shape;32;p6"/>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0"/>
        <p:cNvGrpSpPr/>
        <p:nvPr/>
      </p:nvGrpSpPr>
      <p:grpSpPr>
        <a:xfrm>
          <a:off x="0" y="0"/>
          <a:ext cx="0" cy="0"/>
          <a:chOff x="0" y="0"/>
          <a:chExt cx="0" cy="0"/>
        </a:xfrm>
      </p:grpSpPr>
      <p:pic>
        <p:nvPicPr>
          <p:cNvPr id="41" name="Google Shape;41;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2" name="Google Shape;42;p8"/>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43" name="Google Shape;43;p8"/>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 Small circuit" type="blank">
  <p:cSld name="BLANK">
    <p:spTree>
      <p:nvGrpSpPr>
        <p:cNvPr id="1" name="Shape 48"/>
        <p:cNvGrpSpPr/>
        <p:nvPr/>
      </p:nvGrpSpPr>
      <p:grpSpPr>
        <a:xfrm>
          <a:off x="0" y="0"/>
          <a:ext cx="0" cy="0"/>
          <a:chOff x="0" y="0"/>
          <a:chExt cx="0" cy="0"/>
        </a:xfrm>
      </p:grpSpPr>
      <p:pic>
        <p:nvPicPr>
          <p:cNvPr id="49" name="Google Shape;49;p10"/>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0"/>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120EFF-8232-881D-E02B-08E4C1F9E3E4}"/>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IN"/>
          </a:p>
        </p:txBody>
      </p:sp>
      <p:sp>
        <p:nvSpPr>
          <p:cNvPr id="3" name="Subtitle 2">
            <a:extLst>
              <a:ext uri="{FF2B5EF4-FFF2-40B4-BE49-F238E27FC236}">
                <a16:creationId xmlns:a16="http://schemas.microsoft.com/office/drawing/2014/main" id="{09CA452D-1E95-D0A1-EC5D-969DFEADE39D}"/>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5D00FCE5-9FDE-9AFF-11DF-E3BC68372AAD}"/>
              </a:ext>
            </a:extLst>
          </p:cNvPr>
          <p:cNvSpPr>
            <a:spLocks noGrp="1"/>
          </p:cNvSpPr>
          <p:nvPr>
            <p:ph type="dt" sz="half" idx="10"/>
          </p:nvPr>
        </p:nvSpPr>
        <p:spPr/>
        <p:txBody>
          <a:bodyPr/>
          <a:lstStyle/>
          <a:p>
            <a:fld id="{C9CB32BF-F940-4EDA-BB7E-056974C14453}" type="datetimeFigureOut">
              <a:rPr lang="en-IN" smtClean="0"/>
              <a:t>06-11-2024</a:t>
            </a:fld>
            <a:endParaRPr lang="en-IN"/>
          </a:p>
        </p:txBody>
      </p:sp>
      <p:sp>
        <p:nvSpPr>
          <p:cNvPr id="5" name="Footer Placeholder 4">
            <a:extLst>
              <a:ext uri="{FF2B5EF4-FFF2-40B4-BE49-F238E27FC236}">
                <a16:creationId xmlns:a16="http://schemas.microsoft.com/office/drawing/2014/main" id="{0E7917DF-841F-DB7B-27F7-F32CD3DE255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E52A9C9-E3CA-E24B-7668-4E53FEC27D06}"/>
              </a:ext>
            </a:extLst>
          </p:cNvPr>
          <p:cNvSpPr>
            <a:spLocks noGrp="1"/>
          </p:cNvSpPr>
          <p:nvPr>
            <p:ph type="sldNum" sz="quarter" idx="12"/>
          </p:nvPr>
        </p:nvSpPr>
        <p:spPr/>
        <p:txBody>
          <a:bodyPr/>
          <a:lstStyle/>
          <a:p>
            <a:fld id="{9B60A8EF-FAEB-42FA-9450-260EB9369452}" type="slidenum">
              <a:rPr lang="en-IN" smtClean="0"/>
              <a:t>‹#›</a:t>
            </a:fld>
            <a:endParaRPr lang="en-IN"/>
          </a:p>
        </p:txBody>
      </p:sp>
    </p:spTree>
    <p:extLst>
      <p:ext uri="{BB962C8B-B14F-4D97-AF65-F5344CB8AC3E}">
        <p14:creationId xmlns:p14="http://schemas.microsoft.com/office/powerpoint/2010/main" val="427711871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gradFill>
          <a:gsLst>
            <a:gs pos="0">
              <a:srgbClr val="A458FF"/>
            </a:gs>
            <a:gs pos="39000">
              <a:srgbClr val="3544FF"/>
            </a:gs>
            <a:gs pos="100000">
              <a:srgbClr val="0A2F9E"/>
            </a:gs>
          </a:gsLst>
          <a:lin ang="8100019"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580550" y="205975"/>
            <a:ext cx="6014400" cy="857400"/>
          </a:xfrm>
          <a:prstGeom prst="rect">
            <a:avLst/>
          </a:prstGeom>
          <a:noFill/>
          <a:ln>
            <a:noFill/>
          </a:ln>
        </p:spPr>
        <p:txBody>
          <a:bodyPr spcFirstLastPara="1" wrap="square" lIns="0" tIns="0" rIns="0" bIns="0" anchor="b" anchorCtr="0">
            <a:noAutofit/>
          </a:bodyPr>
          <a:lstStyle>
            <a:lvl1pPr lvl="0">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1pPr>
            <a:lvl2pPr lvl="1">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2pPr>
            <a:lvl3pPr lvl="2">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3pPr>
            <a:lvl4pPr lvl="3">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4pPr>
            <a:lvl5pPr lvl="4">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5pPr>
            <a:lvl6pPr lvl="5">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6pPr>
            <a:lvl7pPr lvl="6">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7pPr>
            <a:lvl8pPr lvl="7">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8pPr>
            <a:lvl9pPr lvl="8">
              <a:spcBef>
                <a:spcPts val="0"/>
              </a:spcBef>
              <a:spcAft>
                <a:spcPts val="0"/>
              </a:spcAft>
              <a:buClr>
                <a:schemeClr val="lt1"/>
              </a:buClr>
              <a:buSzPts val="3200"/>
              <a:buFont typeface="Lexend Deca"/>
              <a:buNone/>
              <a:defRPr sz="3200" b="1">
                <a:solidFill>
                  <a:schemeClr val="lt1"/>
                </a:solidFill>
                <a:latin typeface="Lexend Deca"/>
                <a:ea typeface="Lexend Deca"/>
                <a:cs typeface="Lexend Deca"/>
                <a:sym typeface="Lexend Deca"/>
              </a:defRPr>
            </a:lvl9pPr>
          </a:lstStyle>
          <a:p>
            <a:endParaRPr/>
          </a:p>
        </p:txBody>
      </p:sp>
      <p:sp>
        <p:nvSpPr>
          <p:cNvPr id="7" name="Google Shape;7;p1"/>
          <p:cNvSpPr txBox="1">
            <a:spLocks noGrp="1"/>
          </p:cNvSpPr>
          <p:nvPr>
            <p:ph type="body" idx="1"/>
          </p:nvPr>
        </p:nvSpPr>
        <p:spPr>
          <a:xfrm>
            <a:off x="580550" y="1352550"/>
            <a:ext cx="6014400" cy="3161700"/>
          </a:xfrm>
          <a:prstGeom prst="rect">
            <a:avLst/>
          </a:prstGeom>
          <a:noFill/>
          <a:ln>
            <a:noFill/>
          </a:ln>
        </p:spPr>
        <p:txBody>
          <a:bodyPr spcFirstLastPara="1" wrap="square" lIns="0" tIns="0" rIns="0" bIns="0" anchor="t" anchorCtr="0">
            <a:noAutofit/>
          </a:bodyPr>
          <a:lstStyle>
            <a:lvl1pPr marL="457200" lvl="0" indent="-342900">
              <a:lnSpc>
                <a:spcPct val="115000"/>
              </a:lnSpc>
              <a:spcBef>
                <a:spcPts val="600"/>
              </a:spcBef>
              <a:spcAft>
                <a:spcPts val="0"/>
              </a:spcAft>
              <a:buClr>
                <a:schemeClr val="accent5"/>
              </a:buClr>
              <a:buSzPts val="1800"/>
              <a:buFont typeface="Muli"/>
              <a:buChar char="⬡"/>
              <a:defRPr sz="2400">
                <a:solidFill>
                  <a:schemeClr val="lt1"/>
                </a:solidFill>
                <a:latin typeface="Muli"/>
                <a:ea typeface="Muli"/>
                <a:cs typeface="Muli"/>
                <a:sym typeface="Muli"/>
              </a:defRPr>
            </a:lvl1pPr>
            <a:lvl2pPr marL="914400" lvl="1"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2pPr>
            <a:lvl3pPr marL="1371600" lvl="2" indent="-381000">
              <a:lnSpc>
                <a:spcPct val="115000"/>
              </a:lnSpc>
              <a:spcBef>
                <a:spcPts val="0"/>
              </a:spcBef>
              <a:spcAft>
                <a:spcPts val="0"/>
              </a:spcAft>
              <a:buClr>
                <a:schemeClr val="accent5"/>
              </a:buClr>
              <a:buSzPts val="2400"/>
              <a:buFont typeface="Muli"/>
              <a:buChar char="∙"/>
              <a:defRPr sz="2400">
                <a:solidFill>
                  <a:schemeClr val="lt1"/>
                </a:solidFill>
                <a:latin typeface="Muli"/>
                <a:ea typeface="Muli"/>
                <a:cs typeface="Muli"/>
                <a:sym typeface="Muli"/>
              </a:defRPr>
            </a:lvl3pPr>
            <a:lvl4pPr marL="1828800" lvl="3"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4pPr>
            <a:lvl5pPr marL="2286000" lvl="4"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5pPr>
            <a:lvl6pPr marL="2743200" lvl="5"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6pPr>
            <a:lvl7pPr marL="3200400" lvl="6"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7pPr>
            <a:lvl8pPr marL="3657600" lvl="7"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8pPr>
            <a:lvl9pPr marL="4114800" lvl="8" indent="-381000">
              <a:lnSpc>
                <a:spcPct val="115000"/>
              </a:lnSpc>
              <a:spcBef>
                <a:spcPts val="0"/>
              </a:spcBef>
              <a:spcAft>
                <a:spcPts val="0"/>
              </a:spcAft>
              <a:buClr>
                <a:schemeClr val="lt1"/>
              </a:buClr>
              <a:buSzPts val="2400"/>
              <a:buFont typeface="Muli"/>
              <a:buChar char="■"/>
              <a:defRPr sz="2400">
                <a:solidFill>
                  <a:schemeClr val="lt1"/>
                </a:solidFill>
                <a:latin typeface="Muli"/>
                <a:ea typeface="Muli"/>
                <a:cs typeface="Muli"/>
                <a:sym typeface="Muli"/>
              </a:defRPr>
            </a:lvl9pPr>
          </a:lstStyle>
          <a:p>
            <a:endParaRPr/>
          </a:p>
        </p:txBody>
      </p:sp>
      <p:sp>
        <p:nvSpPr>
          <p:cNvPr id="8" name="Google Shape;8;p1"/>
          <p:cNvSpPr txBox="1">
            <a:spLocks noGrp="1"/>
          </p:cNvSpPr>
          <p:nvPr>
            <p:ph type="sldNum" idx="12"/>
          </p:nvPr>
        </p:nvSpPr>
        <p:spPr>
          <a:xfrm>
            <a:off x="8480584" y="4749851"/>
            <a:ext cx="548700" cy="393600"/>
          </a:xfrm>
          <a:prstGeom prst="rect">
            <a:avLst/>
          </a:prstGeom>
          <a:noFill/>
          <a:ln>
            <a:noFill/>
          </a:ln>
        </p:spPr>
        <p:txBody>
          <a:bodyPr spcFirstLastPara="1" wrap="square" lIns="0" tIns="0" rIns="0" bIns="0" anchor="ctr" anchorCtr="0">
            <a:noAutofit/>
          </a:bodyPr>
          <a:lstStyle>
            <a:lvl1pPr lvl="0" algn="r">
              <a:buNone/>
              <a:defRPr sz="1300">
                <a:solidFill>
                  <a:schemeClr val="lt1"/>
                </a:solidFill>
                <a:latin typeface="Lexend Deca"/>
                <a:ea typeface="Lexend Deca"/>
                <a:cs typeface="Lexend Deca"/>
                <a:sym typeface="Lexend Deca"/>
              </a:defRPr>
            </a:lvl1pPr>
            <a:lvl2pPr lvl="1" algn="r">
              <a:buNone/>
              <a:defRPr sz="1300">
                <a:solidFill>
                  <a:schemeClr val="lt1"/>
                </a:solidFill>
                <a:latin typeface="Lexend Deca"/>
                <a:ea typeface="Lexend Deca"/>
                <a:cs typeface="Lexend Deca"/>
                <a:sym typeface="Lexend Deca"/>
              </a:defRPr>
            </a:lvl2pPr>
            <a:lvl3pPr lvl="2" algn="r">
              <a:buNone/>
              <a:defRPr sz="1300">
                <a:solidFill>
                  <a:schemeClr val="lt1"/>
                </a:solidFill>
                <a:latin typeface="Lexend Deca"/>
                <a:ea typeface="Lexend Deca"/>
                <a:cs typeface="Lexend Deca"/>
                <a:sym typeface="Lexend Deca"/>
              </a:defRPr>
            </a:lvl3pPr>
            <a:lvl4pPr lvl="3" algn="r">
              <a:buNone/>
              <a:defRPr sz="1300">
                <a:solidFill>
                  <a:schemeClr val="lt1"/>
                </a:solidFill>
                <a:latin typeface="Lexend Deca"/>
                <a:ea typeface="Lexend Deca"/>
                <a:cs typeface="Lexend Deca"/>
                <a:sym typeface="Lexend Deca"/>
              </a:defRPr>
            </a:lvl4pPr>
            <a:lvl5pPr lvl="4" algn="r">
              <a:buNone/>
              <a:defRPr sz="1300">
                <a:solidFill>
                  <a:schemeClr val="lt1"/>
                </a:solidFill>
                <a:latin typeface="Lexend Deca"/>
                <a:ea typeface="Lexend Deca"/>
                <a:cs typeface="Lexend Deca"/>
                <a:sym typeface="Lexend Deca"/>
              </a:defRPr>
            </a:lvl5pPr>
            <a:lvl6pPr lvl="5" algn="r">
              <a:buNone/>
              <a:defRPr sz="1300">
                <a:solidFill>
                  <a:schemeClr val="lt1"/>
                </a:solidFill>
                <a:latin typeface="Lexend Deca"/>
                <a:ea typeface="Lexend Deca"/>
                <a:cs typeface="Lexend Deca"/>
                <a:sym typeface="Lexend Deca"/>
              </a:defRPr>
            </a:lvl6pPr>
            <a:lvl7pPr lvl="6" algn="r">
              <a:buNone/>
              <a:defRPr sz="1300">
                <a:solidFill>
                  <a:schemeClr val="lt1"/>
                </a:solidFill>
                <a:latin typeface="Lexend Deca"/>
                <a:ea typeface="Lexend Deca"/>
                <a:cs typeface="Lexend Deca"/>
                <a:sym typeface="Lexend Deca"/>
              </a:defRPr>
            </a:lvl7pPr>
            <a:lvl8pPr lvl="7" algn="r">
              <a:buNone/>
              <a:defRPr sz="1300">
                <a:solidFill>
                  <a:schemeClr val="lt1"/>
                </a:solidFill>
                <a:latin typeface="Lexend Deca"/>
                <a:ea typeface="Lexend Deca"/>
                <a:cs typeface="Lexend Deca"/>
                <a:sym typeface="Lexend Deca"/>
              </a:defRPr>
            </a:lvl8pPr>
            <a:lvl9pPr lvl="8" algn="r">
              <a:buNone/>
              <a:defRPr sz="1300">
                <a:solidFill>
                  <a:schemeClr val="lt1"/>
                </a:solidFill>
                <a:latin typeface="Lexend Deca"/>
                <a:ea typeface="Lexend Deca"/>
                <a:cs typeface="Lexend Deca"/>
                <a:sym typeface="Lexend Dec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4" r:id="rId4"/>
    <p:sldLayoutId id="2147483656" r:id="rId5"/>
    <p:sldLayoutId id="2147483660" r:id="rId6"/>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6.xml"/><Relationship Id="rId4" Type="http://schemas.openxmlformats.org/officeDocument/2006/relationships/image" Target="../media/image21.png"/></Relationships>
</file>

<file path=ppt/slides/_rels/slide1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1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12.xml"/><Relationship Id="rId1" Type="http://schemas.openxmlformats.org/officeDocument/2006/relationships/slideLayout" Target="../slideLayouts/slideLayout5.xml"/><Relationship Id="rId5" Type="http://schemas.openxmlformats.org/officeDocument/2006/relationships/image" Target="../media/image7.png"/><Relationship Id="rId4" Type="http://schemas.openxmlformats.org/officeDocument/2006/relationships/image" Target="../media/image1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microsoft.com/office/2017/06/relationships/model3d" Target="../media/model3d1.glb"/><Relationship Id="rId1" Type="http://schemas.openxmlformats.org/officeDocument/2006/relationships/slideLayout" Target="../slideLayouts/slideLayout6.xml"/><Relationship Id="rId6" Type="http://schemas.openxmlformats.org/officeDocument/2006/relationships/image" Target="../media/image14.png"/><Relationship Id="rId5" Type="http://schemas.openxmlformats.org/officeDocument/2006/relationships/image" Target="../media/image13.png"/><Relationship Id="rId4" Type="http://schemas.microsoft.com/office/2017/06/relationships/model3d" Target="../media/model3d2.glb"/></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3"/>
          <p:cNvSpPr txBox="1">
            <a:spLocks noGrp="1"/>
          </p:cNvSpPr>
          <p:nvPr>
            <p:ph type="ctrTitle"/>
          </p:nvPr>
        </p:nvSpPr>
        <p:spPr>
          <a:xfrm>
            <a:off x="59998" y="1717076"/>
            <a:ext cx="5435957" cy="1159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 dirty="0"/>
              <a:t>LINUX BASED</a:t>
            </a:r>
            <a:br>
              <a:rPr lang="en" dirty="0"/>
            </a:br>
            <a:r>
              <a:rPr lang="en" dirty="0"/>
              <a:t>MAIL SERVER</a:t>
            </a:r>
            <a:endParaRPr dirty="0"/>
          </a:p>
        </p:txBody>
      </p:sp>
      <p:pic>
        <p:nvPicPr>
          <p:cNvPr id="61" name="Google Shape;61;p13"/>
          <p:cNvPicPr preferRelativeResize="0"/>
          <p:nvPr/>
        </p:nvPicPr>
        <p:blipFill>
          <a:blip r:embed="rId3">
            <a:alphaModFix/>
          </a:blip>
          <a:stretch>
            <a:fillRect/>
          </a:stretch>
        </p:blipFill>
        <p:spPr>
          <a:xfrm>
            <a:off x="5894475" y="1050906"/>
            <a:ext cx="1782850" cy="2031750"/>
          </a:xfrm>
          <a:prstGeom prst="rect">
            <a:avLst/>
          </a:prstGeom>
          <a:noFill/>
          <a:ln>
            <a:noFill/>
          </a:ln>
        </p:spPr>
      </p:pic>
      <p:pic>
        <p:nvPicPr>
          <p:cNvPr id="62" name="Google Shape;62;p13"/>
          <p:cNvPicPr preferRelativeResize="0"/>
          <p:nvPr/>
        </p:nvPicPr>
        <p:blipFill>
          <a:blip r:embed="rId4">
            <a:alphaModFix/>
          </a:blip>
          <a:stretch>
            <a:fillRect/>
          </a:stretch>
        </p:blipFill>
        <p:spPr>
          <a:xfrm>
            <a:off x="5320814" y="378324"/>
            <a:ext cx="662500" cy="726550"/>
          </a:xfrm>
          <a:prstGeom prst="rect">
            <a:avLst/>
          </a:prstGeom>
          <a:noFill/>
          <a:ln>
            <a:noFill/>
          </a:ln>
        </p:spPr>
      </p:pic>
      <p:pic>
        <p:nvPicPr>
          <p:cNvPr id="63" name="Google Shape;63;p13"/>
          <p:cNvPicPr preferRelativeResize="0"/>
          <p:nvPr/>
        </p:nvPicPr>
        <p:blipFill>
          <a:blip r:embed="rId5">
            <a:alphaModFix/>
          </a:blip>
          <a:stretch>
            <a:fillRect/>
          </a:stretch>
        </p:blipFill>
        <p:spPr>
          <a:xfrm>
            <a:off x="7593770" y="884611"/>
            <a:ext cx="482075" cy="525200"/>
          </a:xfrm>
          <a:prstGeom prst="rect">
            <a:avLst/>
          </a:prstGeom>
          <a:noFill/>
          <a:ln>
            <a:noFill/>
          </a:ln>
        </p:spPr>
      </p:pic>
      <p:pic>
        <p:nvPicPr>
          <p:cNvPr id="64" name="Google Shape;64;p13"/>
          <p:cNvPicPr preferRelativeResize="0"/>
          <p:nvPr/>
        </p:nvPicPr>
        <p:blipFill>
          <a:blip r:embed="rId6">
            <a:alphaModFix/>
          </a:blip>
          <a:stretch>
            <a:fillRect/>
          </a:stretch>
        </p:blipFill>
        <p:spPr>
          <a:xfrm>
            <a:off x="5621692" y="4034576"/>
            <a:ext cx="586165" cy="686300"/>
          </a:xfrm>
          <a:prstGeom prst="rect">
            <a:avLst/>
          </a:prstGeom>
          <a:noFill/>
          <a:ln>
            <a:noFill/>
          </a:ln>
        </p:spPr>
      </p:pic>
      <p:pic>
        <p:nvPicPr>
          <p:cNvPr id="65" name="Google Shape;65;p13"/>
          <p:cNvPicPr preferRelativeResize="0"/>
          <p:nvPr/>
        </p:nvPicPr>
        <p:blipFill>
          <a:blip r:embed="rId7">
            <a:alphaModFix/>
          </a:blip>
          <a:stretch>
            <a:fillRect/>
          </a:stretch>
        </p:blipFill>
        <p:spPr>
          <a:xfrm>
            <a:off x="8404399" y="3624439"/>
            <a:ext cx="321850" cy="448425"/>
          </a:xfrm>
          <a:prstGeom prst="rect">
            <a:avLst/>
          </a:prstGeom>
          <a:noFill/>
          <a:ln>
            <a:noFill/>
          </a:ln>
        </p:spPr>
      </p:pic>
      <p:pic>
        <p:nvPicPr>
          <p:cNvPr id="66" name="Google Shape;66;p13"/>
          <p:cNvPicPr preferRelativeResize="0"/>
          <p:nvPr/>
        </p:nvPicPr>
        <p:blipFill>
          <a:blip r:embed="rId7">
            <a:alphaModFix/>
          </a:blip>
          <a:stretch>
            <a:fillRect/>
          </a:stretch>
        </p:blipFill>
        <p:spPr>
          <a:xfrm>
            <a:off x="8664593" y="3757882"/>
            <a:ext cx="321850" cy="44842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9FC39DF-9978-BEC5-1BA8-D74B09B3F913}"/>
              </a:ext>
            </a:extLst>
          </p:cNvPr>
          <p:cNvSpPr>
            <a:spLocks noGrp="1"/>
          </p:cNvSpPr>
          <p:nvPr>
            <p:ph type="sldNum" sz="quarter" idx="12"/>
          </p:nvPr>
        </p:nvSpPr>
        <p:spPr/>
        <p:txBody>
          <a:bodyPr/>
          <a:lstStyle/>
          <a:p>
            <a:fld id="{9B60A8EF-FAEB-42FA-9450-260EB9369452}" type="slidenum">
              <a:rPr lang="en-IN" smtClean="0"/>
              <a:t>10</a:t>
            </a:fld>
            <a:endParaRPr lang="en-IN"/>
          </a:p>
        </p:txBody>
      </p:sp>
      <p:sp>
        <p:nvSpPr>
          <p:cNvPr id="5" name="Rectangle: Rounded Corners 4">
            <a:extLst>
              <a:ext uri="{FF2B5EF4-FFF2-40B4-BE49-F238E27FC236}">
                <a16:creationId xmlns:a16="http://schemas.microsoft.com/office/drawing/2014/main" id="{9E9F91DE-BAB8-643C-C87C-D459088E70FA}"/>
              </a:ext>
            </a:extLst>
          </p:cNvPr>
          <p:cNvSpPr/>
          <p:nvPr/>
        </p:nvSpPr>
        <p:spPr>
          <a:xfrm>
            <a:off x="90153" y="360609"/>
            <a:ext cx="1665668" cy="5237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To Send Mail</a:t>
            </a:r>
          </a:p>
        </p:txBody>
      </p:sp>
      <p:pic>
        <p:nvPicPr>
          <p:cNvPr id="7" name="Picture 6">
            <a:extLst>
              <a:ext uri="{FF2B5EF4-FFF2-40B4-BE49-F238E27FC236}">
                <a16:creationId xmlns:a16="http://schemas.microsoft.com/office/drawing/2014/main" id="{76A85A0F-C668-0848-3CA5-F5AC1FF6626F}"/>
              </a:ext>
            </a:extLst>
          </p:cNvPr>
          <p:cNvPicPr>
            <a:picLocks noChangeAspect="1"/>
          </p:cNvPicPr>
          <p:nvPr/>
        </p:nvPicPr>
        <p:blipFill>
          <a:blip r:embed="rId2"/>
          <a:stretch>
            <a:fillRect/>
          </a:stretch>
        </p:blipFill>
        <p:spPr>
          <a:xfrm>
            <a:off x="2186607" y="203376"/>
            <a:ext cx="4669248" cy="786400"/>
          </a:xfrm>
          <a:prstGeom prst="rect">
            <a:avLst/>
          </a:prstGeom>
        </p:spPr>
      </p:pic>
      <p:sp>
        <p:nvSpPr>
          <p:cNvPr id="12" name="Rectangle: Rounded Corners 11">
            <a:extLst>
              <a:ext uri="{FF2B5EF4-FFF2-40B4-BE49-F238E27FC236}">
                <a16:creationId xmlns:a16="http://schemas.microsoft.com/office/drawing/2014/main" id="{33895277-BD3E-58D6-E210-3CE2C3A4F8F3}"/>
              </a:ext>
            </a:extLst>
          </p:cNvPr>
          <p:cNvSpPr/>
          <p:nvPr/>
        </p:nvSpPr>
        <p:spPr>
          <a:xfrm>
            <a:off x="90153" y="2492063"/>
            <a:ext cx="1665668" cy="5237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To Enter Into Root</a:t>
            </a:r>
          </a:p>
        </p:txBody>
      </p:sp>
      <p:pic>
        <p:nvPicPr>
          <p:cNvPr id="14" name="Picture 13">
            <a:extLst>
              <a:ext uri="{FF2B5EF4-FFF2-40B4-BE49-F238E27FC236}">
                <a16:creationId xmlns:a16="http://schemas.microsoft.com/office/drawing/2014/main" id="{4CAE5101-2186-456A-3F22-6098A523607A}"/>
              </a:ext>
            </a:extLst>
          </p:cNvPr>
          <p:cNvPicPr>
            <a:picLocks noChangeAspect="1"/>
          </p:cNvPicPr>
          <p:nvPr/>
        </p:nvPicPr>
        <p:blipFill>
          <a:blip r:embed="rId3"/>
          <a:stretch>
            <a:fillRect/>
          </a:stretch>
        </p:blipFill>
        <p:spPr>
          <a:xfrm>
            <a:off x="2186607" y="2126135"/>
            <a:ext cx="3305199" cy="1148808"/>
          </a:xfrm>
          <a:prstGeom prst="rect">
            <a:avLst/>
          </a:prstGeom>
        </p:spPr>
      </p:pic>
      <p:sp>
        <p:nvSpPr>
          <p:cNvPr id="15" name="Rectangle: Rounded Corners 14">
            <a:extLst>
              <a:ext uri="{FF2B5EF4-FFF2-40B4-BE49-F238E27FC236}">
                <a16:creationId xmlns:a16="http://schemas.microsoft.com/office/drawing/2014/main" id="{28C3D3C9-C624-DFEA-42B7-6E6EFF09EF80}"/>
              </a:ext>
            </a:extLst>
          </p:cNvPr>
          <p:cNvSpPr/>
          <p:nvPr/>
        </p:nvSpPr>
        <p:spPr>
          <a:xfrm>
            <a:off x="90153" y="4110507"/>
            <a:ext cx="1665668" cy="5237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To open </a:t>
            </a:r>
            <a:r>
              <a:rPr lang="en-IN" b="1" dirty="0" err="1">
                <a:latin typeface="Arial Rounded MT Bold" panose="020F0704030504030204" pitchFamily="34" charset="0"/>
              </a:rPr>
              <a:t>Maillog</a:t>
            </a:r>
            <a:endParaRPr lang="en-IN" b="1" dirty="0">
              <a:latin typeface="Arial Rounded MT Bold" panose="020F0704030504030204" pitchFamily="34" charset="0"/>
            </a:endParaRPr>
          </a:p>
        </p:txBody>
      </p:sp>
      <p:pic>
        <p:nvPicPr>
          <p:cNvPr id="17" name="Picture 16">
            <a:extLst>
              <a:ext uri="{FF2B5EF4-FFF2-40B4-BE49-F238E27FC236}">
                <a16:creationId xmlns:a16="http://schemas.microsoft.com/office/drawing/2014/main" id="{30E366E3-CF08-A86F-8AA4-E250EC513232}"/>
              </a:ext>
            </a:extLst>
          </p:cNvPr>
          <p:cNvPicPr>
            <a:picLocks noChangeAspect="1"/>
          </p:cNvPicPr>
          <p:nvPr/>
        </p:nvPicPr>
        <p:blipFill>
          <a:blip r:embed="rId4"/>
          <a:stretch>
            <a:fillRect/>
          </a:stretch>
        </p:blipFill>
        <p:spPr>
          <a:xfrm>
            <a:off x="2156632" y="3654468"/>
            <a:ext cx="4729197" cy="1095383"/>
          </a:xfrm>
          <a:prstGeom prst="rect">
            <a:avLst/>
          </a:prstGeom>
        </p:spPr>
      </p:pic>
    </p:spTree>
    <p:extLst>
      <p:ext uri="{BB962C8B-B14F-4D97-AF65-F5344CB8AC3E}">
        <p14:creationId xmlns:p14="http://schemas.microsoft.com/office/powerpoint/2010/main" val="1453095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9FD6EBF-1C98-69B9-0166-AC02233CB75E}"/>
              </a:ext>
            </a:extLst>
          </p:cNvPr>
          <p:cNvSpPr>
            <a:spLocks noGrp="1"/>
          </p:cNvSpPr>
          <p:nvPr>
            <p:ph type="sldNum" sz="quarter" idx="12"/>
          </p:nvPr>
        </p:nvSpPr>
        <p:spPr/>
        <p:txBody>
          <a:bodyPr/>
          <a:lstStyle/>
          <a:p>
            <a:fld id="{9B60A8EF-FAEB-42FA-9450-260EB9369452}" type="slidenum">
              <a:rPr lang="en-IN" smtClean="0"/>
              <a:t>11</a:t>
            </a:fld>
            <a:endParaRPr lang="en-IN"/>
          </a:p>
        </p:txBody>
      </p:sp>
      <p:sp>
        <p:nvSpPr>
          <p:cNvPr id="5" name="Rectangle: Rounded Corners 4">
            <a:extLst>
              <a:ext uri="{FF2B5EF4-FFF2-40B4-BE49-F238E27FC236}">
                <a16:creationId xmlns:a16="http://schemas.microsoft.com/office/drawing/2014/main" id="{4F76ED7F-3718-4591-708D-814559DF42AF}"/>
              </a:ext>
            </a:extLst>
          </p:cNvPr>
          <p:cNvSpPr/>
          <p:nvPr/>
        </p:nvSpPr>
        <p:spPr>
          <a:xfrm>
            <a:off x="49973" y="251139"/>
            <a:ext cx="1665668" cy="5237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To Open Mail Directory </a:t>
            </a:r>
          </a:p>
        </p:txBody>
      </p:sp>
      <p:pic>
        <p:nvPicPr>
          <p:cNvPr id="7" name="Picture 6">
            <a:extLst>
              <a:ext uri="{FF2B5EF4-FFF2-40B4-BE49-F238E27FC236}">
                <a16:creationId xmlns:a16="http://schemas.microsoft.com/office/drawing/2014/main" id="{E86956B2-5BB0-A402-3810-B4F219A790A6}"/>
              </a:ext>
            </a:extLst>
          </p:cNvPr>
          <p:cNvPicPr>
            <a:picLocks noChangeAspect="1"/>
          </p:cNvPicPr>
          <p:nvPr/>
        </p:nvPicPr>
        <p:blipFill rotWithShape="1">
          <a:blip r:embed="rId2"/>
          <a:srcRect b="12490"/>
          <a:stretch/>
        </p:blipFill>
        <p:spPr>
          <a:xfrm>
            <a:off x="49973" y="917082"/>
            <a:ext cx="9044054" cy="2413088"/>
          </a:xfrm>
          <a:prstGeom prst="rect">
            <a:avLst/>
          </a:prstGeom>
        </p:spPr>
      </p:pic>
      <p:sp>
        <p:nvSpPr>
          <p:cNvPr id="9" name="Rectangle: Rounded Corners 8">
            <a:extLst>
              <a:ext uri="{FF2B5EF4-FFF2-40B4-BE49-F238E27FC236}">
                <a16:creationId xmlns:a16="http://schemas.microsoft.com/office/drawing/2014/main" id="{871CCB5F-24E7-64FF-970D-04765A58AABD}"/>
              </a:ext>
            </a:extLst>
          </p:cNvPr>
          <p:cNvSpPr/>
          <p:nvPr/>
        </p:nvSpPr>
        <p:spPr>
          <a:xfrm>
            <a:off x="0" y="3620905"/>
            <a:ext cx="1665668" cy="523741"/>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To View message</a:t>
            </a:r>
          </a:p>
        </p:txBody>
      </p:sp>
      <p:pic>
        <p:nvPicPr>
          <p:cNvPr id="11" name="Picture 10">
            <a:extLst>
              <a:ext uri="{FF2B5EF4-FFF2-40B4-BE49-F238E27FC236}">
                <a16:creationId xmlns:a16="http://schemas.microsoft.com/office/drawing/2014/main" id="{7DA237FD-2F37-E542-983C-104396F1087F}"/>
              </a:ext>
            </a:extLst>
          </p:cNvPr>
          <p:cNvPicPr>
            <a:picLocks noChangeAspect="1"/>
          </p:cNvPicPr>
          <p:nvPr/>
        </p:nvPicPr>
        <p:blipFill>
          <a:blip r:embed="rId3"/>
          <a:stretch>
            <a:fillRect/>
          </a:stretch>
        </p:blipFill>
        <p:spPr>
          <a:xfrm>
            <a:off x="1788124" y="3882776"/>
            <a:ext cx="7181903" cy="923932"/>
          </a:xfrm>
          <a:prstGeom prst="rect">
            <a:avLst/>
          </a:prstGeom>
        </p:spPr>
      </p:pic>
    </p:spTree>
    <p:extLst>
      <p:ext uri="{BB962C8B-B14F-4D97-AF65-F5344CB8AC3E}">
        <p14:creationId xmlns:p14="http://schemas.microsoft.com/office/powerpoint/2010/main" val="3578726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595648" y="2251978"/>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5. OUTPUT </a:t>
            </a:r>
            <a:br>
              <a:rPr lang="en" dirty="0"/>
            </a:br>
            <a:r>
              <a:rPr lang="en" dirty="0"/>
              <a:t> </a:t>
            </a:r>
            <a:r>
              <a:rPr lang="en" sz="2000" dirty="0"/>
              <a:t>(RESULT)</a:t>
            </a:r>
            <a:r>
              <a:rPr lang="en" dirty="0"/>
              <a:t> </a:t>
            </a:r>
            <a:endParaRPr dirty="0"/>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98" name="Google Shape;98;p17"/>
          <p:cNvPicPr preferRelativeResize="0"/>
          <p:nvPr/>
        </p:nvPicPr>
        <p:blipFill>
          <a:blip r:embed="rId5">
            <a:alphaModFix/>
          </a:blip>
          <a:stretch>
            <a:fillRect/>
          </a:stretch>
        </p:blipFill>
        <p:spPr>
          <a:xfrm>
            <a:off x="6336726" y="1237502"/>
            <a:ext cx="1032700" cy="1209125"/>
          </a:xfrm>
          <a:prstGeom prst="rect">
            <a:avLst/>
          </a:prstGeom>
          <a:noFill/>
          <a:ln>
            <a:noFill/>
          </a:ln>
        </p:spPr>
      </p:pic>
    </p:spTree>
    <p:extLst>
      <p:ext uri="{BB962C8B-B14F-4D97-AF65-F5344CB8AC3E}">
        <p14:creationId xmlns:p14="http://schemas.microsoft.com/office/powerpoint/2010/main" val="18257860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5" name="Google Shape;355;p3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13</a:t>
            </a:fld>
            <a:endParaRPr/>
          </a:p>
        </p:txBody>
      </p:sp>
      <p:grpSp>
        <p:nvGrpSpPr>
          <p:cNvPr id="356" name="Google Shape;356;p34"/>
          <p:cNvGrpSpPr/>
          <p:nvPr/>
        </p:nvGrpSpPr>
        <p:grpSpPr>
          <a:xfrm>
            <a:off x="188890" y="782200"/>
            <a:ext cx="8172465" cy="3798386"/>
            <a:chOff x="1177450" y="241631"/>
            <a:chExt cx="6173152" cy="3616776"/>
          </a:xfrm>
        </p:grpSpPr>
        <p:sp>
          <p:nvSpPr>
            <p:cNvPr id="357" name="Google Shape;357;p34"/>
            <p:cNvSpPr/>
            <p:nvPr/>
          </p:nvSpPr>
          <p:spPr>
            <a:xfrm>
              <a:off x="1682275" y="241631"/>
              <a:ext cx="5161606" cy="3454973"/>
            </a:xfrm>
            <a:custGeom>
              <a:avLst/>
              <a:gdLst/>
              <a:ahLst/>
              <a:cxnLst/>
              <a:rect l="l" t="t" r="r" b="b"/>
              <a:pathLst>
                <a:path w="5161606" h="3454973" extrusionOk="0">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gradFill>
              <a:gsLst>
                <a:gs pos="0">
                  <a:schemeClr val="accent1"/>
                </a:gs>
                <a:gs pos="100000">
                  <a:schemeClr val="dk1"/>
                </a:gs>
              </a:gsLst>
              <a:lin ang="16200038" scaled="0"/>
            </a:gra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34"/>
            <p:cNvSpPr/>
            <p:nvPr/>
          </p:nvSpPr>
          <p:spPr>
            <a:xfrm>
              <a:off x="1177450" y="3763229"/>
              <a:ext cx="6173152" cy="95178"/>
            </a:xfrm>
            <a:custGeom>
              <a:avLst/>
              <a:gdLst/>
              <a:ahLst/>
              <a:cxnLst/>
              <a:rect l="l" t="t" r="r" b="b"/>
              <a:pathLst>
                <a:path w="6173152" h="95178" extrusionOk="0">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34"/>
            <p:cNvSpPr/>
            <p:nvPr/>
          </p:nvSpPr>
          <p:spPr>
            <a:xfrm>
              <a:off x="1177450" y="3687086"/>
              <a:ext cx="6172200" cy="76142"/>
            </a:xfrm>
            <a:custGeom>
              <a:avLst/>
              <a:gdLst/>
              <a:ahLst/>
              <a:cxnLst/>
              <a:rect l="l" t="t" r="r" b="b"/>
              <a:pathLst>
                <a:path w="6172200" h="76142" extrusionOk="0">
                  <a:moveTo>
                    <a:pt x="0" y="76143"/>
                  </a:moveTo>
                  <a:lnTo>
                    <a:pt x="6172200" y="76143"/>
                  </a:lnTo>
                  <a:lnTo>
                    <a:pt x="6172200" y="0"/>
                  </a:lnTo>
                  <a:lnTo>
                    <a:pt x="0" y="0"/>
                  </a:lnTo>
                  <a:close/>
                </a:path>
              </a:pathLst>
            </a:custGeom>
            <a:solidFill>
              <a:srgbClr val="143FC2"/>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34"/>
            <p:cNvSpPr/>
            <p:nvPr/>
          </p:nvSpPr>
          <p:spPr>
            <a:xfrm>
              <a:off x="3806350" y="3687086"/>
              <a:ext cx="903922" cy="47589"/>
            </a:xfrm>
            <a:custGeom>
              <a:avLst/>
              <a:gdLst/>
              <a:ahLst/>
              <a:cxnLst/>
              <a:rect l="l" t="t" r="r" b="b"/>
              <a:pathLst>
                <a:path w="903922" h="47589" extrusionOk="0">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3" name="Picture 2">
            <a:extLst>
              <a:ext uri="{FF2B5EF4-FFF2-40B4-BE49-F238E27FC236}">
                <a16:creationId xmlns:a16="http://schemas.microsoft.com/office/drawing/2014/main" id="{022B5EFD-2E29-1730-3E3D-A8FD3DC0DE77}"/>
              </a:ext>
            </a:extLst>
          </p:cNvPr>
          <p:cNvPicPr>
            <a:picLocks noChangeAspect="1"/>
          </p:cNvPicPr>
          <p:nvPr/>
        </p:nvPicPr>
        <p:blipFill rotWithShape="1">
          <a:blip r:embed="rId3"/>
          <a:srcRect l="1955" t="6578" r="-1213" b="1393"/>
          <a:stretch/>
        </p:blipFill>
        <p:spPr>
          <a:xfrm>
            <a:off x="1100976" y="987380"/>
            <a:ext cx="6427583" cy="3206839"/>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4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a:t>Team Presentation</a:t>
            </a:r>
            <a:endParaRPr/>
          </a:p>
        </p:txBody>
      </p:sp>
      <p:sp>
        <p:nvSpPr>
          <p:cNvPr id="566" name="Google Shape;566;p4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14</a:t>
            </a:fld>
            <a:endParaRPr/>
          </a:p>
        </p:txBody>
      </p:sp>
      <p:sp>
        <p:nvSpPr>
          <p:cNvPr id="568" name="Google Shape;568;p45"/>
          <p:cNvSpPr txBox="1"/>
          <p:nvPr/>
        </p:nvSpPr>
        <p:spPr>
          <a:xfrm>
            <a:off x="1059112" y="3636175"/>
            <a:ext cx="1489200" cy="7341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0"/>
              </a:spcAft>
              <a:buNone/>
            </a:pPr>
            <a:r>
              <a:rPr lang="en" sz="1200" b="1" dirty="0">
                <a:solidFill>
                  <a:schemeClr val="lt1"/>
                </a:solidFill>
                <a:latin typeface="Aptos Narrow" panose="020B0004020202020204" pitchFamily="34" charset="0"/>
                <a:ea typeface="Muli"/>
                <a:cs typeface="Muli"/>
                <a:sym typeface="Muli"/>
              </a:rPr>
              <a:t>C PREETHAM</a:t>
            </a:r>
            <a:br>
              <a:rPr lang="en" b="1" dirty="0">
                <a:solidFill>
                  <a:schemeClr val="lt1"/>
                </a:solidFill>
                <a:latin typeface="Aptos Narrow" panose="020B0004020202020204" pitchFamily="34" charset="0"/>
                <a:ea typeface="Muli"/>
                <a:cs typeface="Muli"/>
                <a:sym typeface="Muli"/>
              </a:rPr>
            </a:br>
            <a:r>
              <a:rPr lang="en" b="1" dirty="0">
                <a:solidFill>
                  <a:schemeClr val="lt1"/>
                </a:solidFill>
                <a:latin typeface="Aptos Narrow" panose="020B0004020202020204" pitchFamily="34" charset="0"/>
                <a:ea typeface="Muli"/>
                <a:cs typeface="Muli"/>
                <a:sym typeface="Muli"/>
              </a:rPr>
              <a:t>RA2211030010117</a:t>
            </a:r>
            <a:endParaRPr b="1" dirty="0">
              <a:solidFill>
                <a:schemeClr val="lt1"/>
              </a:solidFill>
              <a:latin typeface="Aptos Narrow" panose="020B0004020202020204" pitchFamily="34" charset="0"/>
              <a:ea typeface="Muli"/>
              <a:cs typeface="Muli"/>
              <a:sym typeface="Muli"/>
            </a:endParaRPr>
          </a:p>
        </p:txBody>
      </p:sp>
      <p:sp>
        <p:nvSpPr>
          <p:cNvPr id="570" name="Google Shape;570;p45"/>
          <p:cNvSpPr txBox="1"/>
          <p:nvPr/>
        </p:nvSpPr>
        <p:spPr>
          <a:xfrm>
            <a:off x="3587750" y="3464724"/>
            <a:ext cx="1489200" cy="857399"/>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IN" b="1" dirty="0">
                <a:solidFill>
                  <a:schemeClr val="lt1"/>
                </a:solidFill>
                <a:latin typeface="Aptos Narrow" panose="020B0004020202020204" pitchFamily="34" charset="0"/>
                <a:ea typeface="Muli"/>
                <a:cs typeface="Muli"/>
                <a:sym typeface="Muli"/>
              </a:rPr>
              <a:t>P LIKHITH KUMAR REDDY</a:t>
            </a:r>
          </a:p>
          <a:p>
            <a:pPr marL="0" lvl="0" indent="0" algn="ctr" rtl="0">
              <a:spcBef>
                <a:spcPts val="400"/>
              </a:spcBef>
              <a:spcAft>
                <a:spcPts val="400"/>
              </a:spcAft>
              <a:buNone/>
            </a:pPr>
            <a:r>
              <a:rPr lang="en-IN" b="1" dirty="0">
                <a:solidFill>
                  <a:schemeClr val="lt1"/>
                </a:solidFill>
                <a:latin typeface="Aptos Narrow" panose="020B0004020202020204" pitchFamily="34" charset="0"/>
                <a:ea typeface="Muli"/>
                <a:cs typeface="Muli"/>
                <a:sym typeface="Muli"/>
              </a:rPr>
              <a:t>RA2211030010109</a:t>
            </a:r>
            <a:endParaRPr b="1" dirty="0">
              <a:solidFill>
                <a:schemeClr val="lt1"/>
              </a:solidFill>
              <a:latin typeface="Aptos Narrow" panose="020B0004020202020204" pitchFamily="34" charset="0"/>
              <a:ea typeface="Muli"/>
              <a:cs typeface="Muli"/>
              <a:sym typeface="Muli"/>
            </a:endParaRPr>
          </a:p>
        </p:txBody>
      </p:sp>
      <p:sp>
        <p:nvSpPr>
          <p:cNvPr id="572" name="Google Shape;572;p45"/>
          <p:cNvSpPr txBox="1"/>
          <p:nvPr/>
        </p:nvSpPr>
        <p:spPr>
          <a:xfrm>
            <a:off x="6116388" y="3379000"/>
            <a:ext cx="1489200" cy="734100"/>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IN" b="1" dirty="0">
                <a:solidFill>
                  <a:schemeClr val="lt1"/>
                </a:solidFill>
                <a:latin typeface="Aptos Narrow" panose="020B0004020202020204" pitchFamily="34" charset="0"/>
                <a:ea typeface="Muli"/>
                <a:cs typeface="Muli"/>
                <a:sym typeface="Muli"/>
              </a:rPr>
              <a:t>G VIGHNESHWAR REDDY</a:t>
            </a:r>
          </a:p>
          <a:p>
            <a:pPr marL="0" lvl="0" indent="0" algn="ctr" rtl="0">
              <a:spcBef>
                <a:spcPts val="400"/>
              </a:spcBef>
              <a:spcAft>
                <a:spcPts val="400"/>
              </a:spcAft>
              <a:buNone/>
            </a:pPr>
            <a:r>
              <a:rPr lang="en-IN" b="1" dirty="0">
                <a:solidFill>
                  <a:schemeClr val="lt1"/>
                </a:solidFill>
                <a:latin typeface="Aptos Narrow" panose="020B0004020202020204" pitchFamily="34" charset="0"/>
                <a:ea typeface="Muli"/>
                <a:cs typeface="Muli"/>
                <a:sym typeface="Muli"/>
              </a:rPr>
              <a:t>RA2211030010116</a:t>
            </a:r>
            <a:endParaRPr b="1" dirty="0">
              <a:solidFill>
                <a:schemeClr val="lt1"/>
              </a:solidFill>
              <a:latin typeface="Aptos Narrow" panose="020B0004020202020204" pitchFamily="34" charset="0"/>
              <a:ea typeface="Muli"/>
              <a:cs typeface="Muli"/>
              <a:sym typeface="Muli"/>
            </a:endParaRPr>
          </a:p>
        </p:txBody>
      </p:sp>
      <p:pic>
        <p:nvPicPr>
          <p:cNvPr id="2050" name="Picture 2">
            <a:extLst>
              <a:ext uri="{FF2B5EF4-FFF2-40B4-BE49-F238E27FC236}">
                <a16:creationId xmlns:a16="http://schemas.microsoft.com/office/drawing/2014/main" id="{9FAFE6EE-6BFC-363E-071E-9BBAC585179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22032" y="1783560"/>
            <a:ext cx="1700214" cy="1700214"/>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16139793-CA90-1C3D-6B51-4F50993C580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10819" y="1735938"/>
            <a:ext cx="1643062" cy="1643062"/>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pic>
        <p:nvPicPr>
          <p:cNvPr id="2060" name="Picture 12">
            <a:extLst>
              <a:ext uri="{FF2B5EF4-FFF2-40B4-BE49-F238E27FC236}">
                <a16:creationId xmlns:a16="http://schemas.microsoft.com/office/drawing/2014/main" id="{57930CA3-5440-3A25-5925-1F475608113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039456" y="1735937"/>
            <a:ext cx="1643063" cy="1643063"/>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sp>
        <p:nvSpPr>
          <p:cNvPr id="565" name="Google Shape;565;p45"/>
          <p:cNvSpPr txBox="1">
            <a:spLocks noGrp="1"/>
          </p:cNvSpPr>
          <p:nvPr>
            <p:ph type="title"/>
          </p:nvPr>
        </p:nvSpPr>
        <p:spPr>
          <a:xfrm>
            <a:off x="580550" y="205975"/>
            <a:ext cx="6014400" cy="8574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GUIDE</a:t>
            </a:r>
            <a:endParaRPr dirty="0"/>
          </a:p>
        </p:txBody>
      </p:sp>
      <p:sp>
        <p:nvSpPr>
          <p:cNvPr id="566" name="Google Shape;566;p4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570" name="Google Shape;570;p45"/>
          <p:cNvSpPr txBox="1"/>
          <p:nvPr/>
        </p:nvSpPr>
        <p:spPr>
          <a:xfrm>
            <a:off x="3260787" y="3469486"/>
            <a:ext cx="2409825" cy="954877"/>
          </a:xfrm>
          <a:prstGeom prst="rect">
            <a:avLst/>
          </a:prstGeom>
          <a:noFill/>
          <a:ln>
            <a:noFill/>
          </a:ln>
        </p:spPr>
        <p:txBody>
          <a:bodyPr spcFirstLastPara="1" wrap="square" lIns="0" tIns="0" rIns="0" bIns="0" anchor="t" anchorCtr="0">
            <a:noAutofit/>
          </a:bodyPr>
          <a:lstStyle/>
          <a:p>
            <a:pPr marL="0" lvl="0" indent="0" algn="ctr" rtl="0">
              <a:spcBef>
                <a:spcPts val="400"/>
              </a:spcBef>
              <a:spcAft>
                <a:spcPts val="400"/>
              </a:spcAft>
              <a:buNone/>
            </a:pPr>
            <a:r>
              <a:rPr lang="en-IN" sz="2000" b="1" dirty="0">
                <a:solidFill>
                  <a:schemeClr val="lt1"/>
                </a:solidFill>
                <a:latin typeface="Arial Narrow" panose="020B0606020202030204" pitchFamily="34" charset="0"/>
                <a:ea typeface="Muli"/>
                <a:cs typeface="Muli"/>
                <a:sym typeface="Muli"/>
              </a:rPr>
              <a:t>DR THANGA REVATHI</a:t>
            </a:r>
          </a:p>
          <a:p>
            <a:pPr marL="0" lvl="0" indent="0" algn="ctr" rtl="0">
              <a:spcBef>
                <a:spcPts val="400"/>
              </a:spcBef>
              <a:spcAft>
                <a:spcPts val="400"/>
              </a:spcAft>
              <a:buNone/>
            </a:pPr>
            <a:r>
              <a:rPr lang="en-IN" sz="2000" b="1" dirty="0">
                <a:solidFill>
                  <a:schemeClr val="lt1"/>
                </a:solidFill>
                <a:latin typeface="Arial Narrow" panose="020B0606020202030204" pitchFamily="34" charset="0"/>
                <a:ea typeface="Muli"/>
                <a:cs typeface="Muli"/>
                <a:sym typeface="Muli"/>
              </a:rPr>
              <a:t>ASST PROFESSOR</a:t>
            </a:r>
          </a:p>
        </p:txBody>
      </p:sp>
      <p:pic>
        <p:nvPicPr>
          <p:cNvPr id="3076" name="Picture 4">
            <a:extLst>
              <a:ext uri="{FF2B5EF4-FFF2-40B4-BE49-F238E27FC236}">
                <a16:creationId xmlns:a16="http://schemas.microsoft.com/office/drawing/2014/main" id="{64624E6C-60E3-58D1-4278-59B10557A7C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60787" y="1063375"/>
            <a:ext cx="2143125" cy="2143125"/>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615725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Google Shape;367;p35"/>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16</a:t>
            </a:fld>
            <a:endParaRPr/>
          </a:p>
        </p:txBody>
      </p:sp>
      <p:sp>
        <p:nvSpPr>
          <p:cNvPr id="368" name="Google Shape;368;p35"/>
          <p:cNvSpPr txBox="1">
            <a:spLocks noGrp="1"/>
          </p:cNvSpPr>
          <p:nvPr>
            <p:ph type="ctrTitle" idx="4294967295"/>
          </p:nvPr>
        </p:nvSpPr>
        <p:spPr>
          <a:xfrm>
            <a:off x="366587" y="2107500"/>
            <a:ext cx="3617400" cy="9285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sz="7200" dirty="0"/>
              <a:t>Thanks!</a:t>
            </a:r>
            <a:endParaRPr sz="7200" dirty="0"/>
          </a:p>
        </p:txBody>
      </p:sp>
      <p:pic>
        <p:nvPicPr>
          <p:cNvPr id="370" name="Google Shape;370;p35"/>
          <p:cNvPicPr preferRelativeResize="0"/>
          <p:nvPr/>
        </p:nvPicPr>
        <p:blipFill>
          <a:blip r:embed="rId3">
            <a:alphaModFix/>
          </a:blip>
          <a:stretch>
            <a:fillRect/>
          </a:stretch>
        </p:blipFill>
        <p:spPr>
          <a:xfrm>
            <a:off x="3924900" y="2681025"/>
            <a:ext cx="3171324" cy="1889775"/>
          </a:xfrm>
          <a:prstGeom prst="rect">
            <a:avLst/>
          </a:prstGeom>
          <a:noFill/>
          <a:ln>
            <a:noFill/>
          </a:ln>
        </p:spPr>
      </p:pic>
      <p:pic>
        <p:nvPicPr>
          <p:cNvPr id="371" name="Google Shape;371;p35"/>
          <p:cNvPicPr preferRelativeResize="0"/>
          <p:nvPr/>
        </p:nvPicPr>
        <p:blipFill>
          <a:blip r:embed="rId4">
            <a:alphaModFix/>
          </a:blip>
          <a:stretch>
            <a:fillRect/>
          </a:stretch>
        </p:blipFill>
        <p:spPr>
          <a:xfrm>
            <a:off x="5160014" y="1914980"/>
            <a:ext cx="548700" cy="1597701"/>
          </a:xfrm>
          <a:prstGeom prst="rect">
            <a:avLst/>
          </a:prstGeom>
          <a:noFill/>
          <a:ln>
            <a:noFill/>
          </a:ln>
        </p:spPr>
      </p:pic>
      <p:pic>
        <p:nvPicPr>
          <p:cNvPr id="372" name="Google Shape;372;p35"/>
          <p:cNvPicPr preferRelativeResize="0"/>
          <p:nvPr/>
        </p:nvPicPr>
        <p:blipFill>
          <a:blip r:embed="rId5">
            <a:alphaModFix/>
          </a:blip>
          <a:stretch>
            <a:fillRect/>
          </a:stretch>
        </p:blipFill>
        <p:spPr>
          <a:xfrm>
            <a:off x="4946909" y="581600"/>
            <a:ext cx="1279700" cy="14982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5" name="Google Shape;75;p1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2</a:t>
            </a:fld>
            <a:endParaRPr/>
          </a:p>
        </p:txBody>
      </p:sp>
      <p:sp>
        <p:nvSpPr>
          <p:cNvPr id="4" name="TextBox 3">
            <a:extLst>
              <a:ext uri="{FF2B5EF4-FFF2-40B4-BE49-F238E27FC236}">
                <a16:creationId xmlns:a16="http://schemas.microsoft.com/office/drawing/2014/main" id="{583174A9-D064-7578-5930-C44C6D277936}"/>
              </a:ext>
            </a:extLst>
          </p:cNvPr>
          <p:cNvSpPr txBox="1"/>
          <p:nvPr/>
        </p:nvSpPr>
        <p:spPr>
          <a:xfrm>
            <a:off x="407830" y="1420701"/>
            <a:ext cx="6576811" cy="2123658"/>
          </a:xfrm>
          <a:prstGeom prst="rect">
            <a:avLst/>
          </a:prstGeom>
          <a:noFill/>
        </p:spPr>
        <p:txBody>
          <a:bodyPr wrap="square" rtlCol="0">
            <a:spAutoFit/>
          </a:bodyPr>
          <a:lstStyle/>
          <a:p>
            <a:r>
              <a:rPr lang="en-US" sz="2200" dirty="0">
                <a:solidFill>
                  <a:schemeClr val="bg1"/>
                </a:solidFill>
                <a:latin typeface="Lexend Deca" panose="020B0604020202020204" charset="-78"/>
                <a:cs typeface="Lexend Deca" panose="020B0604020202020204" charset="-78"/>
              </a:rPr>
              <a:t>Objective</a:t>
            </a:r>
          </a:p>
          <a:p>
            <a:r>
              <a:rPr lang="en-US" sz="2200" dirty="0">
                <a:solidFill>
                  <a:schemeClr val="bg1"/>
                </a:solidFill>
                <a:latin typeface="Lexend Deca" panose="020B0604020202020204" charset="-78"/>
                <a:cs typeface="Lexend Deca" panose="020B0604020202020204" charset="-78"/>
              </a:rPr>
              <a:t>Architecture/ Flow chart</a:t>
            </a:r>
          </a:p>
          <a:p>
            <a:r>
              <a:rPr lang="en-US" sz="2200" dirty="0">
                <a:solidFill>
                  <a:schemeClr val="bg1"/>
                </a:solidFill>
                <a:latin typeface="Lexend Deca" panose="020B0604020202020204" charset="-78"/>
                <a:cs typeface="Lexend Deca" panose="020B0604020202020204" charset="-78"/>
              </a:rPr>
              <a:t>Hardware/Software requirements</a:t>
            </a:r>
          </a:p>
          <a:p>
            <a:r>
              <a:rPr lang="en-US" sz="2200" dirty="0">
                <a:solidFill>
                  <a:schemeClr val="bg1"/>
                </a:solidFill>
                <a:latin typeface="Lexend Deca" panose="020B0604020202020204" charset="-78"/>
                <a:cs typeface="Lexend Deca" panose="020B0604020202020204" charset="-78"/>
              </a:rPr>
              <a:t>Implementation- Code snippet</a:t>
            </a:r>
          </a:p>
          <a:p>
            <a:r>
              <a:rPr lang="en-US" sz="2200" dirty="0">
                <a:solidFill>
                  <a:schemeClr val="bg1"/>
                </a:solidFill>
                <a:latin typeface="Lexend Deca" panose="020B0604020202020204" charset="-78"/>
                <a:cs typeface="Lexend Deca" panose="020B0604020202020204" charset="-78"/>
              </a:rPr>
              <a:t>Results- Screen Shots of Output</a:t>
            </a:r>
          </a:p>
          <a:p>
            <a:r>
              <a:rPr lang="en-US" sz="2200" dirty="0">
                <a:solidFill>
                  <a:schemeClr val="bg1"/>
                </a:solidFill>
                <a:latin typeface="Lexend Deca" panose="020B0604020202020204" charset="-78"/>
                <a:cs typeface="Lexend Deca" panose="020B0604020202020204" charset="-78"/>
              </a:rPr>
              <a:t>Conclusion</a:t>
            </a:r>
            <a:endParaRPr lang="en-IN" sz="2200" dirty="0">
              <a:solidFill>
                <a:schemeClr val="bg1"/>
              </a:solidFill>
              <a:latin typeface="Lexend Deca" panose="020B0604020202020204" charset="-78"/>
              <a:cs typeface="Lexend Deca" panose="020B0604020202020204" charset="-78"/>
            </a:endParaRPr>
          </a:p>
        </p:txBody>
      </p:sp>
      <p:sp>
        <p:nvSpPr>
          <p:cNvPr id="2" name="TextBox 1">
            <a:extLst>
              <a:ext uri="{FF2B5EF4-FFF2-40B4-BE49-F238E27FC236}">
                <a16:creationId xmlns:a16="http://schemas.microsoft.com/office/drawing/2014/main" id="{AA38BB08-5649-073F-2024-2627D0E5119B}"/>
              </a:ext>
            </a:extLst>
          </p:cNvPr>
          <p:cNvSpPr txBox="1"/>
          <p:nvPr/>
        </p:nvSpPr>
        <p:spPr>
          <a:xfrm>
            <a:off x="364902" y="480811"/>
            <a:ext cx="4207098" cy="646331"/>
          </a:xfrm>
          <a:prstGeom prst="rect">
            <a:avLst/>
          </a:prstGeom>
          <a:noFill/>
        </p:spPr>
        <p:txBody>
          <a:bodyPr wrap="square" rtlCol="0">
            <a:spAutoFit/>
          </a:bodyPr>
          <a:lstStyle/>
          <a:p>
            <a:r>
              <a:rPr lang="en-US" sz="3600" dirty="0">
                <a:solidFill>
                  <a:schemeClr val="bg1"/>
                </a:solidFill>
                <a:latin typeface="Lexend Deca" panose="020B0604020202020204" charset="-78"/>
                <a:cs typeface="Lexend Deca" panose="020B0604020202020204" charset="-78"/>
              </a:rPr>
              <a:t>Table of contents</a:t>
            </a:r>
            <a:endParaRPr lang="en-IN" sz="3600" dirty="0">
              <a:solidFill>
                <a:schemeClr val="bg1"/>
              </a:solidFill>
              <a:latin typeface="Lexend Deca" panose="020B0604020202020204" charset="-78"/>
              <a:cs typeface="Lexend Deca" panose="020B0604020202020204" charset="-78"/>
            </a:endParaRPr>
          </a:p>
        </p:txBody>
      </p:sp>
    </p:spTree>
    <p:extLst>
      <p:ext uri="{BB962C8B-B14F-4D97-AF65-F5344CB8AC3E}">
        <p14:creationId xmlns:p14="http://schemas.microsoft.com/office/powerpoint/2010/main" val="29794073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685800" y="1659550"/>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1. OBJECTIVE</a:t>
            </a:r>
            <a:endParaRPr dirty="0"/>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98" name="Google Shape;98;p17"/>
          <p:cNvPicPr preferRelativeResize="0"/>
          <p:nvPr/>
        </p:nvPicPr>
        <p:blipFill>
          <a:blip r:embed="rId5">
            <a:alphaModFix/>
          </a:blip>
          <a:stretch>
            <a:fillRect/>
          </a:stretch>
        </p:blipFill>
        <p:spPr>
          <a:xfrm>
            <a:off x="6336726" y="1237502"/>
            <a:ext cx="1032700" cy="12091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5" name="Google Shape;75;p14"/>
          <p:cNvSpPr txBox="1">
            <a:spLocks noGrp="1"/>
          </p:cNvSpPr>
          <p:nvPr>
            <p:ph type="sldNum" idx="12"/>
          </p:nvPr>
        </p:nvSpPr>
        <p:spPr>
          <a:xfrm>
            <a:off x="8480584" y="4749851"/>
            <a:ext cx="548700" cy="3936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fld id="{00000000-1234-1234-1234-123412341234}" type="slidenum">
              <a:rPr lang="en"/>
              <a:t>4</a:t>
            </a:fld>
            <a:endParaRPr/>
          </a:p>
        </p:txBody>
      </p:sp>
      <p:sp>
        <p:nvSpPr>
          <p:cNvPr id="4" name="TextBox 3">
            <a:extLst>
              <a:ext uri="{FF2B5EF4-FFF2-40B4-BE49-F238E27FC236}">
                <a16:creationId xmlns:a16="http://schemas.microsoft.com/office/drawing/2014/main" id="{583174A9-D064-7578-5930-C44C6D277936}"/>
              </a:ext>
            </a:extLst>
          </p:cNvPr>
          <p:cNvSpPr txBox="1"/>
          <p:nvPr/>
        </p:nvSpPr>
        <p:spPr>
          <a:xfrm>
            <a:off x="197475" y="1493682"/>
            <a:ext cx="6576811" cy="2308324"/>
          </a:xfrm>
          <a:prstGeom prst="rect">
            <a:avLst/>
          </a:prstGeom>
          <a:noFill/>
        </p:spPr>
        <p:txBody>
          <a:bodyPr wrap="square" rtlCol="0">
            <a:spAutoFit/>
          </a:bodyPr>
          <a:lstStyle/>
          <a:p>
            <a:r>
              <a:rPr lang="en-US" sz="1600" dirty="0">
                <a:solidFill>
                  <a:schemeClr val="bg1"/>
                </a:solidFill>
                <a:latin typeface="Lexend Deca" panose="020B0604020202020204" charset="-78"/>
                <a:cs typeface="Lexend Deca" panose="020B0604020202020204" charset="-78"/>
              </a:rPr>
              <a:t>The objective of the project is to create a command-line email system for Linux, is to enable users to send and receive emails via the Linux terminal, It aims to facilitate email automation, scripting, and customization while serving as an educational tool for understanding email protocols, and Linux command-line tools. Security, privacy, compatibility, and clear documentation are paramount, ensuring user safety, versatility across Linux distributions and email servers, and ease of use while maintaining the project's educational and functional value.</a:t>
            </a:r>
          </a:p>
        </p:txBody>
      </p:sp>
      <p:sp>
        <p:nvSpPr>
          <p:cNvPr id="2" name="TextBox 1">
            <a:extLst>
              <a:ext uri="{FF2B5EF4-FFF2-40B4-BE49-F238E27FC236}">
                <a16:creationId xmlns:a16="http://schemas.microsoft.com/office/drawing/2014/main" id="{AA38BB08-5649-073F-2024-2627D0E5119B}"/>
              </a:ext>
            </a:extLst>
          </p:cNvPr>
          <p:cNvSpPr txBox="1"/>
          <p:nvPr/>
        </p:nvSpPr>
        <p:spPr>
          <a:xfrm>
            <a:off x="364902" y="480811"/>
            <a:ext cx="4207098" cy="646331"/>
          </a:xfrm>
          <a:prstGeom prst="rect">
            <a:avLst/>
          </a:prstGeom>
          <a:noFill/>
        </p:spPr>
        <p:txBody>
          <a:bodyPr wrap="square" rtlCol="0">
            <a:spAutoFit/>
          </a:bodyPr>
          <a:lstStyle/>
          <a:p>
            <a:r>
              <a:rPr lang="en-US" sz="3600" dirty="0">
                <a:solidFill>
                  <a:schemeClr val="bg1"/>
                </a:solidFill>
                <a:latin typeface="Lexend Deca" panose="020B0604020202020204" charset="-78"/>
                <a:cs typeface="Lexend Deca" panose="020B0604020202020204" charset="-78"/>
              </a:rPr>
              <a:t>OBJECTIVE</a:t>
            </a:r>
            <a:endParaRPr lang="en-IN" sz="3600" dirty="0">
              <a:solidFill>
                <a:schemeClr val="bg1"/>
              </a:solidFill>
              <a:latin typeface="Lexend Deca" panose="020B0604020202020204" charset="-78"/>
              <a:cs typeface="Lexend Deca" panose="020B0604020202020204" charset="-78"/>
            </a:endParaRPr>
          </a:p>
        </p:txBody>
      </p:sp>
    </p:spTree>
    <p:extLst>
      <p:ext uri="{BB962C8B-B14F-4D97-AF65-F5344CB8AC3E}">
        <p14:creationId xmlns:p14="http://schemas.microsoft.com/office/powerpoint/2010/main" val="154473275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685800" y="1659550"/>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2. ARCHITECTURE/ FLOWCHART </a:t>
            </a:r>
            <a:endParaRPr dirty="0"/>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98" name="Google Shape;98;p17"/>
          <p:cNvPicPr preferRelativeResize="0"/>
          <p:nvPr/>
        </p:nvPicPr>
        <p:blipFill>
          <a:blip r:embed="rId5">
            <a:alphaModFix/>
          </a:blip>
          <a:stretch>
            <a:fillRect/>
          </a:stretch>
        </p:blipFill>
        <p:spPr>
          <a:xfrm>
            <a:off x="6336726" y="1237502"/>
            <a:ext cx="1032700" cy="1209125"/>
          </a:xfrm>
          <a:prstGeom prst="rect">
            <a:avLst/>
          </a:prstGeom>
          <a:noFill/>
          <a:ln>
            <a:noFill/>
          </a:ln>
        </p:spPr>
      </p:pic>
    </p:spTree>
    <p:extLst>
      <p:ext uri="{BB962C8B-B14F-4D97-AF65-F5344CB8AC3E}">
        <p14:creationId xmlns:p14="http://schemas.microsoft.com/office/powerpoint/2010/main" val="4030105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Rounded Corners 10">
            <a:extLst>
              <a:ext uri="{FF2B5EF4-FFF2-40B4-BE49-F238E27FC236}">
                <a16:creationId xmlns:a16="http://schemas.microsoft.com/office/drawing/2014/main" id="{3C48DE22-20BF-92C8-4FAE-8BA45551DD4D}"/>
              </a:ext>
            </a:extLst>
          </p:cNvPr>
          <p:cNvSpPr/>
          <p:nvPr/>
        </p:nvSpPr>
        <p:spPr>
          <a:xfrm>
            <a:off x="3788989" y="558826"/>
            <a:ext cx="1442215" cy="462107"/>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a:latin typeface="Arial Rounded MT Bold" panose="020F0704030504030204" pitchFamily="34" charset="0"/>
              </a:rPr>
              <a:t>Mail Delivery Agent</a:t>
            </a:r>
          </a:p>
        </p:txBody>
      </p:sp>
      <mc:AlternateContent xmlns:mc="http://schemas.openxmlformats.org/markup-compatibility/2006">
        <mc:Choice xmlns:am3d="http://schemas.microsoft.com/office/drawing/2017/model3d" Requires="am3d">
          <p:graphicFrame>
            <p:nvGraphicFramePr>
              <p:cNvPr id="7" name="3D Model 6" descr="Laptop Computer">
                <a:extLst>
                  <a:ext uri="{FF2B5EF4-FFF2-40B4-BE49-F238E27FC236}">
                    <a16:creationId xmlns:a16="http://schemas.microsoft.com/office/drawing/2014/main" id="{EAEF05D0-E9E0-8C0F-5A9B-F103D8621494}"/>
                  </a:ext>
                </a:extLst>
              </p:cNvPr>
              <p:cNvGraphicFramePr>
                <a:graphicFrameLocks noChangeAspect="1"/>
              </p:cNvGraphicFramePr>
              <p:nvPr/>
            </p:nvGraphicFramePr>
            <p:xfrm>
              <a:off x="627792" y="2771382"/>
              <a:ext cx="1711277" cy="1186757"/>
            </p:xfrm>
            <a:graphic>
              <a:graphicData uri="http://schemas.microsoft.com/office/drawing/2017/model3d">
                <am3d:model3d r:embed="rId2">
                  <am3d:spPr>
                    <a:xfrm>
                      <a:off x="0" y="0"/>
                      <a:ext cx="1711277" cy="1186757"/>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21902" ay="5471" az="36"/>
                    <am3d:postTrans dx="0" dy="0" dz="0"/>
                  </am3d:trans>
                  <am3d:raster rName="Office3DRenderer" rVer="16.0.8326">
                    <am3d:blip r:embed="rId3"/>
                  </am3d:raster>
                  <am3d:objViewport viewportSz="20930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7" name="3D Model 6" descr="Laptop Computer">
                <a:extLst>
                  <a:ext uri="{FF2B5EF4-FFF2-40B4-BE49-F238E27FC236}">
                    <a16:creationId xmlns:a16="http://schemas.microsoft.com/office/drawing/2014/main" id="{EAEF05D0-E9E0-8C0F-5A9B-F103D8621494}"/>
                  </a:ext>
                </a:extLst>
              </p:cNvPr>
              <p:cNvPicPr>
                <a:picLocks noGrp="1" noRot="1" noChangeAspect="1" noMove="1" noResize="1" noEditPoints="1" noAdjustHandles="1" noChangeArrowheads="1" noChangeShapeType="1" noCrop="1"/>
              </p:cNvPicPr>
              <p:nvPr/>
            </p:nvPicPr>
            <p:blipFill>
              <a:blip r:embed="rId3"/>
              <a:stretch>
                <a:fillRect/>
              </a:stretch>
            </p:blipFill>
            <p:spPr>
              <a:xfrm>
                <a:off x="627792" y="2771382"/>
                <a:ext cx="1711277" cy="1186757"/>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9" name="3D Model 8" descr="Curved arrow">
                <a:extLst>
                  <a:ext uri="{FF2B5EF4-FFF2-40B4-BE49-F238E27FC236}">
                    <a16:creationId xmlns:a16="http://schemas.microsoft.com/office/drawing/2014/main" id="{82FCA9CB-289E-C237-24A7-E4655C257BC8}"/>
                  </a:ext>
                </a:extLst>
              </p:cNvPr>
              <p:cNvGraphicFramePr>
                <a:graphicFrameLocks noChangeAspect="1"/>
              </p:cNvGraphicFramePr>
              <p:nvPr/>
            </p:nvGraphicFramePr>
            <p:xfrm rot="18733728">
              <a:off x="850708" y="2087947"/>
              <a:ext cx="1092767" cy="689429"/>
            </p:xfrm>
            <a:graphic>
              <a:graphicData uri="http://schemas.microsoft.com/office/drawing/2017/model3d">
                <am3d:model3d r:embed="rId4">
                  <am3d:spPr>
                    <a:xfrm rot="18733728">
                      <a:off x="0" y="0"/>
                      <a:ext cx="1092767" cy="689429"/>
                    </a:xfrm>
                    <a:prstGeom prst="rect">
                      <a:avLst/>
                    </a:prstGeom>
                  </am3d:spPr>
                  <am3d:camera>
                    <am3d:pos x="0" y="0" z="62785479"/>
                    <am3d:up dx="0" dy="36000000" dz="0"/>
                    <am3d:lookAt x="0" y="0" z="0"/>
                    <am3d:perspective fov="2700000"/>
                  </am3d:camera>
                  <am3d:trans>
                    <am3d:meterPerModelUnit n="2549559" d="1000000"/>
                    <am3d:preTrans dx="0" dy="-11195411" dz="26001"/>
                    <am3d:scale>
                      <am3d:sx n="1000000" d="1000000"/>
                      <am3d:sy n="1000000" d="1000000"/>
                      <am3d:sz n="1000000" d="1000000"/>
                    </am3d:scale>
                    <am3d:rot ax="-5397290" ay="-376" az="475537"/>
                    <am3d:postTrans dx="0" dy="0" dz="0"/>
                  </am3d:trans>
                  <am3d:raster rName="Office3DRenderer" rVer="16.0.8326">
                    <am3d:blip r:embed="rId5"/>
                  </am3d:raster>
                  <am3d:objViewport viewportSz="1317886"/>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Curved arrow">
                <a:extLst>
                  <a:ext uri="{FF2B5EF4-FFF2-40B4-BE49-F238E27FC236}">
                    <a16:creationId xmlns:a16="http://schemas.microsoft.com/office/drawing/2014/main" id="{82FCA9CB-289E-C237-24A7-E4655C257BC8}"/>
                  </a:ext>
                </a:extLst>
              </p:cNvPr>
              <p:cNvPicPr>
                <a:picLocks noGrp="1" noRot="1" noChangeAspect="1" noMove="1" noResize="1" noEditPoints="1" noAdjustHandles="1" noChangeArrowheads="1" noChangeShapeType="1" noCrop="1"/>
              </p:cNvPicPr>
              <p:nvPr/>
            </p:nvPicPr>
            <p:blipFill>
              <a:blip r:embed="rId5"/>
              <a:stretch>
                <a:fillRect/>
              </a:stretch>
            </p:blipFill>
            <p:spPr>
              <a:xfrm rot="18733728">
                <a:off x="850708" y="2087947"/>
                <a:ext cx="1092767" cy="689429"/>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5" name="3D Model 14" descr="Laptop Computer">
                <a:extLst>
                  <a:ext uri="{FF2B5EF4-FFF2-40B4-BE49-F238E27FC236}">
                    <a16:creationId xmlns:a16="http://schemas.microsoft.com/office/drawing/2014/main" id="{4EA55E7C-4F0F-CCE8-5C1C-C29DF2F5BF21}"/>
                  </a:ext>
                </a:extLst>
              </p:cNvPr>
              <p:cNvGraphicFramePr>
                <a:graphicFrameLocks noChangeAspect="1"/>
              </p:cNvGraphicFramePr>
              <p:nvPr/>
            </p:nvGraphicFramePr>
            <p:xfrm>
              <a:off x="6589119" y="2770735"/>
              <a:ext cx="1711277" cy="1186757"/>
            </p:xfrm>
            <a:graphic>
              <a:graphicData uri="http://schemas.microsoft.com/office/drawing/2017/model3d">
                <am3d:model3d r:embed="rId2">
                  <am3d:spPr>
                    <a:xfrm>
                      <a:off x="0" y="0"/>
                      <a:ext cx="1711277" cy="1186757"/>
                    </a:xfrm>
                    <a:prstGeom prst="rect">
                      <a:avLst/>
                    </a:prstGeom>
                  </am3d:spPr>
                  <am3d:camera>
                    <am3d:pos x="0" y="0" z="65422528"/>
                    <am3d:up dx="0" dy="36000000" dz="0"/>
                    <am3d:lookAt x="0" y="0" z="0"/>
                    <am3d:perspective fov="2700000"/>
                  </am3d:camera>
                  <am3d:trans>
                    <am3d:meterPerModelUnit n="3145800" d="1000000"/>
                    <am3d:preTrans dx="-543" dy="-12469323" dz="2456953"/>
                    <am3d:scale>
                      <am3d:sx n="1000000" d="1000000"/>
                      <am3d:sy n="1000000" d="1000000"/>
                      <am3d:sz n="1000000" d="1000000"/>
                    </am3d:scale>
                    <am3d:rot ax="21902" ay="5471" az="36"/>
                    <am3d:postTrans dx="0" dy="0" dz="0"/>
                  </am3d:trans>
                  <am3d:raster rName="Office3DRenderer" rVer="16.0.8326">
                    <am3d:blip r:embed="rId3"/>
                  </am3d:raster>
                  <am3d:objViewport viewportSz="2093030"/>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5" name="3D Model 14" descr="Laptop Computer">
                <a:extLst>
                  <a:ext uri="{FF2B5EF4-FFF2-40B4-BE49-F238E27FC236}">
                    <a16:creationId xmlns:a16="http://schemas.microsoft.com/office/drawing/2014/main" id="{4EA55E7C-4F0F-CCE8-5C1C-C29DF2F5BF21}"/>
                  </a:ext>
                </a:extLst>
              </p:cNvPr>
              <p:cNvPicPr>
                <a:picLocks noGrp="1" noRot="1" noChangeAspect="1" noMove="1" noResize="1" noEditPoints="1" noAdjustHandles="1" noChangeArrowheads="1" noChangeShapeType="1" noCrop="1"/>
              </p:cNvPicPr>
              <p:nvPr/>
            </p:nvPicPr>
            <p:blipFill>
              <a:blip r:embed="rId3"/>
              <a:stretch>
                <a:fillRect/>
              </a:stretch>
            </p:blipFill>
            <p:spPr>
              <a:xfrm>
                <a:off x="6589119" y="2770735"/>
                <a:ext cx="1711277" cy="1186757"/>
              </a:xfrm>
              <a:prstGeom prst="rect">
                <a:avLst/>
              </a:prstGeom>
            </p:spPr>
          </p:pic>
        </mc:Fallback>
      </mc:AlternateContent>
      <p:sp>
        <p:nvSpPr>
          <p:cNvPr id="19" name="Rectangle: Rounded Corners 18">
            <a:extLst>
              <a:ext uri="{FF2B5EF4-FFF2-40B4-BE49-F238E27FC236}">
                <a16:creationId xmlns:a16="http://schemas.microsoft.com/office/drawing/2014/main" id="{D67ABDE1-EDFB-2B16-0517-F32E3CE5C831}"/>
              </a:ext>
            </a:extLst>
          </p:cNvPr>
          <p:cNvSpPr/>
          <p:nvPr/>
        </p:nvSpPr>
        <p:spPr>
          <a:xfrm>
            <a:off x="1445079" y="1326697"/>
            <a:ext cx="1301588" cy="52891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a:latin typeface="Arial Rounded MT Bold" panose="020F0704030504030204" pitchFamily="34" charset="0"/>
              </a:rPr>
              <a:t>Mail Transfer Agent</a:t>
            </a:r>
          </a:p>
        </p:txBody>
      </p:sp>
      <mc:AlternateContent xmlns:mc="http://schemas.openxmlformats.org/markup-compatibility/2006">
        <mc:Choice xmlns:am3d="http://schemas.microsoft.com/office/drawing/2017/model3d" Requires="am3d">
          <p:graphicFrame>
            <p:nvGraphicFramePr>
              <p:cNvPr id="22" name="3D Model 21" descr="Curved arrow">
                <a:extLst>
                  <a:ext uri="{FF2B5EF4-FFF2-40B4-BE49-F238E27FC236}">
                    <a16:creationId xmlns:a16="http://schemas.microsoft.com/office/drawing/2014/main" id="{ED4A4F99-1103-8FEA-E061-EC500E3DEABC}"/>
                  </a:ext>
                </a:extLst>
              </p:cNvPr>
              <p:cNvGraphicFramePr>
                <a:graphicFrameLocks noChangeAspect="1"/>
              </p:cNvGraphicFramePr>
              <p:nvPr>
                <p:extLst>
                  <p:ext uri="{D42A27DB-BD31-4B8C-83A1-F6EECF244321}">
                    <p14:modId xmlns:p14="http://schemas.microsoft.com/office/powerpoint/2010/main" val="4294842736"/>
                  </p:ext>
                </p:extLst>
              </p:nvPr>
            </p:nvGraphicFramePr>
            <p:xfrm>
              <a:off x="2731584" y="774993"/>
              <a:ext cx="1010896" cy="716331"/>
            </p:xfrm>
            <a:graphic>
              <a:graphicData uri="http://schemas.microsoft.com/office/drawing/2017/model3d">
                <am3d:model3d r:embed="rId4">
                  <am3d:spPr>
                    <a:xfrm>
                      <a:off x="0" y="0"/>
                      <a:ext cx="1010896" cy="716331"/>
                    </a:xfrm>
                    <a:prstGeom prst="rect">
                      <a:avLst/>
                    </a:prstGeom>
                  </am3d:spPr>
                  <am3d:camera>
                    <am3d:pos x="0" y="0" z="62785479"/>
                    <am3d:up dx="0" dy="36000000" dz="0"/>
                    <am3d:lookAt x="0" y="0" z="0"/>
                    <am3d:perspective fov="2700000"/>
                  </am3d:camera>
                  <am3d:trans>
                    <am3d:meterPerModelUnit n="2549559" d="1000000"/>
                    <am3d:preTrans dx="0" dy="-11195411" dz="26001"/>
                    <am3d:scale>
                      <am3d:sx n="1000000" d="1000000"/>
                      <am3d:sy n="1000000" d="1000000"/>
                      <am3d:sz n="1000000" d="1000000"/>
                    </am3d:scale>
                    <am3d:rot ax="-5745262" ay="80996" az="789546"/>
                    <am3d:postTrans dx="0" dy="0" dz="0"/>
                  </am3d:trans>
                  <am3d:raster rName="Office3DRenderer" rVer="16.0.8326">
                    <am3d:blip r:embed="rId6"/>
                  </am3d:raster>
                  <am3d:objViewport viewportSz="12385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2" name="3D Model 21" descr="Curved arrow">
                <a:extLst>
                  <a:ext uri="{FF2B5EF4-FFF2-40B4-BE49-F238E27FC236}">
                    <a16:creationId xmlns:a16="http://schemas.microsoft.com/office/drawing/2014/main" id="{ED4A4F99-1103-8FEA-E061-EC500E3DEABC}"/>
                  </a:ext>
                </a:extLst>
              </p:cNvPr>
              <p:cNvPicPr>
                <a:picLocks noGrp="1" noRot="1" noChangeAspect="1" noMove="1" noResize="1" noEditPoints="1" noAdjustHandles="1" noChangeArrowheads="1" noChangeShapeType="1" noCrop="1"/>
              </p:cNvPicPr>
              <p:nvPr/>
            </p:nvPicPr>
            <p:blipFill>
              <a:blip r:embed="rId6"/>
              <a:stretch>
                <a:fillRect/>
              </a:stretch>
            </p:blipFill>
            <p:spPr>
              <a:xfrm>
                <a:off x="2731584" y="774993"/>
                <a:ext cx="1010896" cy="71633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3" name="3D Model 22" descr="Curved arrow">
                <a:extLst>
                  <a:ext uri="{FF2B5EF4-FFF2-40B4-BE49-F238E27FC236}">
                    <a16:creationId xmlns:a16="http://schemas.microsoft.com/office/drawing/2014/main" id="{495B6621-3F41-FA48-0DDC-85BB28BB48C4}"/>
                  </a:ext>
                </a:extLst>
              </p:cNvPr>
              <p:cNvGraphicFramePr>
                <a:graphicFrameLocks noChangeAspect="1"/>
              </p:cNvGraphicFramePr>
              <p:nvPr/>
            </p:nvGraphicFramePr>
            <p:xfrm rot="3336724">
              <a:off x="5272286" y="662767"/>
              <a:ext cx="1010896" cy="716331"/>
            </p:xfrm>
            <a:graphic>
              <a:graphicData uri="http://schemas.microsoft.com/office/drawing/2017/model3d">
                <am3d:model3d r:embed="rId4">
                  <am3d:spPr>
                    <a:xfrm rot="3336724">
                      <a:off x="0" y="0"/>
                      <a:ext cx="1010896" cy="716331"/>
                    </a:xfrm>
                    <a:prstGeom prst="rect">
                      <a:avLst/>
                    </a:prstGeom>
                  </am3d:spPr>
                  <am3d:camera>
                    <am3d:pos x="0" y="0" z="62785479"/>
                    <am3d:up dx="0" dy="36000000" dz="0"/>
                    <am3d:lookAt x="0" y="0" z="0"/>
                    <am3d:perspective fov="2700000"/>
                  </am3d:camera>
                  <am3d:trans>
                    <am3d:meterPerModelUnit n="2549559" d="1000000"/>
                    <am3d:preTrans dx="0" dy="-11195411" dz="26001"/>
                    <am3d:scale>
                      <am3d:sx n="1000000" d="1000000"/>
                      <am3d:sy n="1000000" d="1000000"/>
                      <am3d:sz n="1000000" d="1000000"/>
                    </am3d:scale>
                    <am3d:rot ax="-5745262" ay="80996" az="789546"/>
                    <am3d:postTrans dx="0" dy="0" dz="0"/>
                  </am3d:trans>
                  <am3d:raster rName="Office3DRenderer" rVer="16.0.8326">
                    <am3d:blip r:embed="rId6"/>
                  </am3d:raster>
                  <am3d:objViewport viewportSz="12385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3" name="3D Model 22" descr="Curved arrow">
                <a:extLst>
                  <a:ext uri="{FF2B5EF4-FFF2-40B4-BE49-F238E27FC236}">
                    <a16:creationId xmlns:a16="http://schemas.microsoft.com/office/drawing/2014/main" id="{495B6621-3F41-FA48-0DDC-85BB28BB48C4}"/>
                  </a:ext>
                </a:extLst>
              </p:cNvPr>
              <p:cNvPicPr>
                <a:picLocks noGrp="1" noRot="1" noChangeAspect="1" noMove="1" noResize="1" noEditPoints="1" noAdjustHandles="1" noChangeArrowheads="1" noChangeShapeType="1" noCrop="1"/>
              </p:cNvPicPr>
              <p:nvPr/>
            </p:nvPicPr>
            <p:blipFill>
              <a:blip r:embed="rId6"/>
              <a:stretch>
                <a:fillRect/>
              </a:stretch>
            </p:blipFill>
            <p:spPr>
              <a:xfrm rot="3336724">
                <a:off x="5272286" y="662767"/>
                <a:ext cx="1010896" cy="71633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24" name="3D Model 23" descr="Curved arrow">
                <a:extLst>
                  <a:ext uri="{FF2B5EF4-FFF2-40B4-BE49-F238E27FC236}">
                    <a16:creationId xmlns:a16="http://schemas.microsoft.com/office/drawing/2014/main" id="{B114033B-24A8-A1DE-8032-69AE9961B7D8}"/>
                  </a:ext>
                </a:extLst>
              </p:cNvPr>
              <p:cNvGraphicFramePr>
                <a:graphicFrameLocks noChangeAspect="1"/>
              </p:cNvGraphicFramePr>
              <p:nvPr/>
            </p:nvGraphicFramePr>
            <p:xfrm rot="6129326">
              <a:off x="7140574" y="1972535"/>
              <a:ext cx="1010896" cy="716331"/>
            </p:xfrm>
            <a:graphic>
              <a:graphicData uri="http://schemas.microsoft.com/office/drawing/2017/model3d">
                <am3d:model3d r:embed="rId4">
                  <am3d:spPr>
                    <a:xfrm rot="6129326">
                      <a:off x="0" y="0"/>
                      <a:ext cx="1010896" cy="716331"/>
                    </a:xfrm>
                    <a:prstGeom prst="rect">
                      <a:avLst/>
                    </a:prstGeom>
                  </am3d:spPr>
                  <am3d:camera>
                    <am3d:pos x="0" y="0" z="62785479"/>
                    <am3d:up dx="0" dy="36000000" dz="0"/>
                    <am3d:lookAt x="0" y="0" z="0"/>
                    <am3d:perspective fov="2700000"/>
                  </am3d:camera>
                  <am3d:trans>
                    <am3d:meterPerModelUnit n="2549559" d="1000000"/>
                    <am3d:preTrans dx="0" dy="-11195411" dz="26001"/>
                    <am3d:scale>
                      <am3d:sx n="1000000" d="1000000"/>
                      <am3d:sy n="1000000" d="1000000"/>
                      <am3d:sz n="1000000" d="1000000"/>
                    </am3d:scale>
                    <am3d:rot ax="-5745262" ay="80996" az="789546"/>
                    <am3d:postTrans dx="0" dy="0" dz="0"/>
                  </am3d:trans>
                  <am3d:raster rName="Office3DRenderer" rVer="16.0.8326">
                    <am3d:blip r:embed="rId6"/>
                  </am3d:raster>
                  <am3d:objViewport viewportSz="1238515"/>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4" name="3D Model 23" descr="Curved arrow">
                <a:extLst>
                  <a:ext uri="{FF2B5EF4-FFF2-40B4-BE49-F238E27FC236}">
                    <a16:creationId xmlns:a16="http://schemas.microsoft.com/office/drawing/2014/main" id="{B114033B-24A8-A1DE-8032-69AE9961B7D8}"/>
                  </a:ext>
                </a:extLst>
              </p:cNvPr>
              <p:cNvPicPr>
                <a:picLocks noGrp="1" noRot="1" noChangeAspect="1" noMove="1" noResize="1" noEditPoints="1" noAdjustHandles="1" noChangeArrowheads="1" noChangeShapeType="1" noCrop="1"/>
              </p:cNvPicPr>
              <p:nvPr/>
            </p:nvPicPr>
            <p:blipFill>
              <a:blip r:embed="rId6"/>
              <a:stretch>
                <a:fillRect/>
              </a:stretch>
            </p:blipFill>
            <p:spPr>
              <a:xfrm rot="6129326">
                <a:off x="7140574" y="1972535"/>
                <a:ext cx="1010896" cy="716331"/>
              </a:xfrm>
              <a:prstGeom prst="rect">
                <a:avLst/>
              </a:prstGeom>
            </p:spPr>
          </p:pic>
        </mc:Fallback>
      </mc:AlternateContent>
      <p:sp>
        <p:nvSpPr>
          <p:cNvPr id="25" name="Oval 24">
            <a:extLst>
              <a:ext uri="{FF2B5EF4-FFF2-40B4-BE49-F238E27FC236}">
                <a16:creationId xmlns:a16="http://schemas.microsoft.com/office/drawing/2014/main" id="{8154B5C2-F59E-4BD2-CC44-D2501167FFC2}"/>
              </a:ext>
            </a:extLst>
          </p:cNvPr>
          <p:cNvSpPr/>
          <p:nvPr/>
        </p:nvSpPr>
        <p:spPr>
          <a:xfrm>
            <a:off x="947057" y="4233182"/>
            <a:ext cx="1072505" cy="408215"/>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a:t>Sender</a:t>
            </a:r>
          </a:p>
        </p:txBody>
      </p:sp>
      <p:sp>
        <p:nvSpPr>
          <p:cNvPr id="26" name="Oval 25">
            <a:extLst>
              <a:ext uri="{FF2B5EF4-FFF2-40B4-BE49-F238E27FC236}">
                <a16:creationId xmlns:a16="http://schemas.microsoft.com/office/drawing/2014/main" id="{3897D263-184B-DE44-0AB4-ECC38AC0AEA3}"/>
              </a:ext>
            </a:extLst>
          </p:cNvPr>
          <p:cNvSpPr/>
          <p:nvPr/>
        </p:nvSpPr>
        <p:spPr>
          <a:xfrm>
            <a:off x="6939643" y="4143375"/>
            <a:ext cx="1072505" cy="408215"/>
          </a:xfrm>
          <a:prstGeom prst="ellipse">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err="1"/>
              <a:t>Reciver</a:t>
            </a:r>
            <a:endParaRPr lang="en-IN" sz="1050" b="1" dirty="0"/>
          </a:p>
        </p:txBody>
      </p:sp>
      <p:sp>
        <p:nvSpPr>
          <p:cNvPr id="2" name="Rectangle: Rounded Corners 1">
            <a:extLst>
              <a:ext uri="{FF2B5EF4-FFF2-40B4-BE49-F238E27FC236}">
                <a16:creationId xmlns:a16="http://schemas.microsoft.com/office/drawing/2014/main" id="{C0386083-BDB5-F19A-82F9-679143C5D9C1}"/>
              </a:ext>
            </a:extLst>
          </p:cNvPr>
          <p:cNvSpPr/>
          <p:nvPr/>
        </p:nvSpPr>
        <p:spPr>
          <a:xfrm>
            <a:off x="6421135" y="1469380"/>
            <a:ext cx="1137923" cy="462107"/>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1050" b="1" dirty="0">
                <a:latin typeface="Arial Rounded MT Bold" panose="020F0704030504030204" pitchFamily="34" charset="0"/>
              </a:rPr>
              <a:t>Database</a:t>
            </a:r>
          </a:p>
        </p:txBody>
      </p:sp>
    </p:spTree>
    <p:extLst>
      <p:ext uri="{BB962C8B-B14F-4D97-AF65-F5344CB8AC3E}">
        <p14:creationId xmlns:p14="http://schemas.microsoft.com/office/powerpoint/2010/main" val="32924834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595648" y="2251978"/>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3. </a:t>
            </a:r>
            <a:br>
              <a:rPr lang="en" dirty="0"/>
            </a:br>
            <a:r>
              <a:rPr lang="en" dirty="0"/>
              <a:t>HARDWARE REQUIREMENTS\</a:t>
            </a:r>
            <a:br>
              <a:rPr lang="en" dirty="0"/>
            </a:br>
            <a:r>
              <a:rPr lang="en" dirty="0"/>
              <a:t>SOFTWARE REQUIREMENTS</a:t>
            </a:r>
            <a:endParaRPr dirty="0"/>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98" name="Google Shape;98;p17"/>
          <p:cNvPicPr preferRelativeResize="0"/>
          <p:nvPr/>
        </p:nvPicPr>
        <p:blipFill>
          <a:blip r:embed="rId5">
            <a:alphaModFix/>
          </a:blip>
          <a:stretch>
            <a:fillRect/>
          </a:stretch>
        </p:blipFill>
        <p:spPr>
          <a:xfrm>
            <a:off x="6336726" y="1237502"/>
            <a:ext cx="1032700" cy="1209125"/>
          </a:xfrm>
          <a:prstGeom prst="rect">
            <a:avLst/>
          </a:prstGeom>
          <a:noFill/>
          <a:ln>
            <a:noFill/>
          </a:ln>
        </p:spPr>
      </p:pic>
    </p:spTree>
    <p:extLst>
      <p:ext uri="{BB962C8B-B14F-4D97-AF65-F5344CB8AC3E}">
        <p14:creationId xmlns:p14="http://schemas.microsoft.com/office/powerpoint/2010/main" val="6051087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11498336-63C0-2772-7C2F-C559D0D962A1}"/>
              </a:ext>
            </a:extLst>
          </p:cNvPr>
          <p:cNvSpPr>
            <a:spLocks noGrp="1"/>
          </p:cNvSpPr>
          <p:nvPr>
            <p:ph type="sldNum" sz="quarter" idx="12"/>
          </p:nvPr>
        </p:nvSpPr>
        <p:spPr/>
        <p:txBody>
          <a:bodyPr/>
          <a:lstStyle/>
          <a:p>
            <a:fld id="{9B60A8EF-FAEB-42FA-9450-260EB9369452}" type="slidenum">
              <a:rPr lang="en-IN" smtClean="0"/>
              <a:t>8</a:t>
            </a:fld>
            <a:endParaRPr lang="en-IN"/>
          </a:p>
        </p:txBody>
      </p:sp>
      <p:sp>
        <p:nvSpPr>
          <p:cNvPr id="5" name="TextBox 4">
            <a:extLst>
              <a:ext uri="{FF2B5EF4-FFF2-40B4-BE49-F238E27FC236}">
                <a16:creationId xmlns:a16="http://schemas.microsoft.com/office/drawing/2014/main" id="{F5FB1B49-7F04-9C34-FC95-C202DF0B30B5}"/>
              </a:ext>
            </a:extLst>
          </p:cNvPr>
          <p:cNvSpPr txBox="1"/>
          <p:nvPr/>
        </p:nvSpPr>
        <p:spPr>
          <a:xfrm>
            <a:off x="710485" y="2446986"/>
            <a:ext cx="5323267" cy="461665"/>
          </a:xfrm>
          <a:prstGeom prst="rect">
            <a:avLst/>
          </a:prstGeom>
          <a:noFill/>
        </p:spPr>
        <p:txBody>
          <a:bodyPr wrap="square" rtlCol="0">
            <a:spAutoFit/>
          </a:bodyPr>
          <a:lstStyle/>
          <a:p>
            <a:r>
              <a:rPr lang="en-IN" sz="2400" dirty="0">
                <a:solidFill>
                  <a:schemeClr val="bg1"/>
                </a:solidFill>
                <a:latin typeface="Lexend Deca" panose="020B0604020202020204" charset="-78"/>
                <a:cs typeface="Lexend Deca" panose="020B0604020202020204" charset="-78"/>
              </a:rPr>
              <a:t>SOFTWARE REQUIREMENTS:</a:t>
            </a:r>
          </a:p>
        </p:txBody>
      </p:sp>
      <p:sp>
        <p:nvSpPr>
          <p:cNvPr id="6" name="TextBox 5">
            <a:extLst>
              <a:ext uri="{FF2B5EF4-FFF2-40B4-BE49-F238E27FC236}">
                <a16:creationId xmlns:a16="http://schemas.microsoft.com/office/drawing/2014/main" id="{868E626B-E72B-94FB-5FED-880B12AE6245}"/>
              </a:ext>
            </a:extLst>
          </p:cNvPr>
          <p:cNvSpPr txBox="1"/>
          <p:nvPr/>
        </p:nvSpPr>
        <p:spPr>
          <a:xfrm>
            <a:off x="884348" y="1133341"/>
            <a:ext cx="5782615" cy="954107"/>
          </a:xfrm>
          <a:prstGeom prst="rect">
            <a:avLst/>
          </a:prstGeom>
          <a:noFill/>
        </p:spPr>
        <p:txBody>
          <a:bodyPr wrap="square" rtlCol="0">
            <a:spAutoFit/>
          </a:bodyPr>
          <a:lstStyle/>
          <a:p>
            <a:pPr algn="l">
              <a:buFont typeface="Arial" panose="020B0604020202020204" pitchFamily="34" charset="0"/>
              <a:buChar char="•"/>
            </a:pPr>
            <a:r>
              <a:rPr lang="en-IN" b="1" i="0" dirty="0">
                <a:solidFill>
                  <a:srgbClr val="D1D5DB"/>
                </a:solidFill>
                <a:effectLst/>
                <a:latin typeface="Lexend Deca" panose="020B0604020202020204" charset="-78"/>
                <a:cs typeface="Lexend Deca" panose="020B0604020202020204" charset="-78"/>
              </a:rPr>
              <a:t>CPU:</a:t>
            </a:r>
            <a:r>
              <a:rPr lang="en-IN" b="0" i="0" dirty="0">
                <a:solidFill>
                  <a:srgbClr val="D1D5DB"/>
                </a:solidFill>
                <a:effectLst/>
                <a:latin typeface="Lexend Deca" panose="020B0604020202020204" charset="-78"/>
                <a:cs typeface="Lexend Deca" panose="020B0604020202020204" charset="-78"/>
              </a:rPr>
              <a:t> 1.0 GHz or faster multi-core processor.</a:t>
            </a:r>
          </a:p>
          <a:p>
            <a:pPr algn="l">
              <a:buFont typeface="Arial" panose="020B0604020202020204" pitchFamily="34" charset="0"/>
              <a:buChar char="•"/>
            </a:pPr>
            <a:r>
              <a:rPr lang="en-IN" b="1" i="0" dirty="0">
                <a:solidFill>
                  <a:srgbClr val="D1D5DB"/>
                </a:solidFill>
                <a:effectLst/>
                <a:latin typeface="Lexend Deca" panose="020B0604020202020204" charset="-78"/>
                <a:cs typeface="Lexend Deca" panose="020B0604020202020204" charset="-78"/>
              </a:rPr>
              <a:t>RAM:</a:t>
            </a:r>
            <a:r>
              <a:rPr lang="en-IN" b="0" i="0" dirty="0">
                <a:solidFill>
                  <a:srgbClr val="D1D5DB"/>
                </a:solidFill>
                <a:effectLst/>
                <a:latin typeface="Lexend Deca" panose="020B0604020202020204" charset="-78"/>
                <a:cs typeface="Lexend Deca" panose="020B0604020202020204" charset="-78"/>
              </a:rPr>
              <a:t> 2 GB (recommended: 4 GB).</a:t>
            </a:r>
          </a:p>
          <a:p>
            <a:pPr algn="l">
              <a:buFont typeface="Arial" panose="020B0604020202020204" pitchFamily="34" charset="0"/>
              <a:buChar char="•"/>
            </a:pPr>
            <a:r>
              <a:rPr lang="en-IN" b="1" i="0" dirty="0">
                <a:solidFill>
                  <a:srgbClr val="D1D5DB"/>
                </a:solidFill>
                <a:effectLst/>
                <a:latin typeface="Lexend Deca" panose="020B0604020202020204" charset="-78"/>
                <a:cs typeface="Lexend Deca" panose="020B0604020202020204" charset="-78"/>
              </a:rPr>
              <a:t>Hard Disk Space:</a:t>
            </a:r>
            <a:r>
              <a:rPr lang="en-IN" b="0" i="0" dirty="0">
                <a:solidFill>
                  <a:srgbClr val="D1D5DB"/>
                </a:solidFill>
                <a:effectLst/>
                <a:latin typeface="Lexend Deca" panose="020B0604020202020204" charset="-78"/>
                <a:cs typeface="Lexend Deca" panose="020B0604020202020204" charset="-78"/>
              </a:rPr>
              <a:t> 20 GB of disk space (recommended: 40 GB).</a:t>
            </a:r>
          </a:p>
          <a:p>
            <a:endParaRPr lang="en-IN" dirty="0"/>
          </a:p>
        </p:txBody>
      </p:sp>
      <p:sp>
        <p:nvSpPr>
          <p:cNvPr id="7" name="TextBox 6">
            <a:extLst>
              <a:ext uri="{FF2B5EF4-FFF2-40B4-BE49-F238E27FC236}">
                <a16:creationId xmlns:a16="http://schemas.microsoft.com/office/drawing/2014/main" id="{BD436478-E8F0-9A92-37CE-0A1E5BAE6EFB}"/>
              </a:ext>
            </a:extLst>
          </p:cNvPr>
          <p:cNvSpPr txBox="1"/>
          <p:nvPr/>
        </p:nvSpPr>
        <p:spPr>
          <a:xfrm>
            <a:off x="710485" y="701898"/>
            <a:ext cx="5323267" cy="461665"/>
          </a:xfrm>
          <a:prstGeom prst="rect">
            <a:avLst/>
          </a:prstGeom>
          <a:noFill/>
        </p:spPr>
        <p:txBody>
          <a:bodyPr wrap="square" rtlCol="0">
            <a:spAutoFit/>
          </a:bodyPr>
          <a:lstStyle/>
          <a:p>
            <a:r>
              <a:rPr lang="en-IN" sz="2400" dirty="0">
                <a:solidFill>
                  <a:schemeClr val="bg1"/>
                </a:solidFill>
                <a:latin typeface="Lexend Deca" panose="020B0604020202020204" charset="-78"/>
                <a:cs typeface="Lexend Deca" panose="020B0604020202020204" charset="-78"/>
              </a:rPr>
              <a:t>HARDWARE REQUIREMENTS:</a:t>
            </a:r>
          </a:p>
        </p:txBody>
      </p:sp>
      <p:sp>
        <p:nvSpPr>
          <p:cNvPr id="8" name="Flowchart: Connector 7">
            <a:extLst>
              <a:ext uri="{FF2B5EF4-FFF2-40B4-BE49-F238E27FC236}">
                <a16:creationId xmlns:a16="http://schemas.microsoft.com/office/drawing/2014/main" id="{D14A1ABF-1F81-6EFD-ABC5-73A373E95D87}"/>
              </a:ext>
            </a:extLst>
          </p:cNvPr>
          <p:cNvSpPr/>
          <p:nvPr/>
        </p:nvSpPr>
        <p:spPr>
          <a:xfrm>
            <a:off x="515155" y="3468710"/>
            <a:ext cx="300507" cy="313386"/>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t>1</a:t>
            </a:r>
          </a:p>
        </p:txBody>
      </p:sp>
      <p:pic>
        <p:nvPicPr>
          <p:cNvPr id="1028" name="Picture 4" descr="Redhat logo - Social media &amp; Logos Icons">
            <a:extLst>
              <a:ext uri="{FF2B5EF4-FFF2-40B4-BE49-F238E27FC236}">
                <a16:creationId xmlns:a16="http://schemas.microsoft.com/office/drawing/2014/main" id="{0C9927EF-239E-7301-42F0-19EC8AC817C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27279" y="3145354"/>
            <a:ext cx="1047752" cy="1047752"/>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Rounded Corners 8">
            <a:extLst>
              <a:ext uri="{FF2B5EF4-FFF2-40B4-BE49-F238E27FC236}">
                <a16:creationId xmlns:a16="http://schemas.microsoft.com/office/drawing/2014/main" id="{E1B05B0B-EAC8-ADF5-8B19-5BCFD4E57C1F}"/>
              </a:ext>
            </a:extLst>
          </p:cNvPr>
          <p:cNvSpPr/>
          <p:nvPr/>
        </p:nvSpPr>
        <p:spPr>
          <a:xfrm>
            <a:off x="627654" y="4356251"/>
            <a:ext cx="1390918" cy="39360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Red Hat Linux</a:t>
            </a:r>
          </a:p>
        </p:txBody>
      </p:sp>
      <p:sp>
        <p:nvSpPr>
          <p:cNvPr id="10" name="Flowchart: Connector 9">
            <a:extLst>
              <a:ext uri="{FF2B5EF4-FFF2-40B4-BE49-F238E27FC236}">
                <a16:creationId xmlns:a16="http://schemas.microsoft.com/office/drawing/2014/main" id="{A2904D59-2F73-C779-4312-3C3F7D671E10}"/>
              </a:ext>
            </a:extLst>
          </p:cNvPr>
          <p:cNvSpPr/>
          <p:nvPr/>
        </p:nvSpPr>
        <p:spPr>
          <a:xfrm>
            <a:off x="2394185" y="3504894"/>
            <a:ext cx="300507" cy="328671"/>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t>2</a:t>
            </a:r>
          </a:p>
        </p:txBody>
      </p:sp>
      <p:pic>
        <p:nvPicPr>
          <p:cNvPr id="1032" name="Picture 8" descr="Postfix | Open Source Mail Transfer Agent">
            <a:extLst>
              <a:ext uri="{FF2B5EF4-FFF2-40B4-BE49-F238E27FC236}">
                <a16:creationId xmlns:a16="http://schemas.microsoft.com/office/drawing/2014/main" id="{965D28E5-ADC0-A058-AC8C-D42ACD7A0C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7284" y="3145354"/>
            <a:ext cx="1072486" cy="1072486"/>
          </a:xfrm>
          <a:prstGeom prst="rect">
            <a:avLst/>
          </a:prstGeom>
          <a:noFill/>
          <a:extLst>
            <a:ext uri="{909E8E84-426E-40DD-AFC4-6F175D3DCCD1}">
              <a14:hiddenFill xmlns:a14="http://schemas.microsoft.com/office/drawing/2010/main">
                <a:solidFill>
                  <a:srgbClr val="FFFFFF"/>
                </a:solidFill>
              </a14:hiddenFill>
            </a:ext>
          </a:extLst>
        </p:spPr>
      </p:pic>
      <p:sp>
        <p:nvSpPr>
          <p:cNvPr id="12" name="Rectangle: Rounded Corners 11">
            <a:extLst>
              <a:ext uri="{FF2B5EF4-FFF2-40B4-BE49-F238E27FC236}">
                <a16:creationId xmlns:a16="http://schemas.microsoft.com/office/drawing/2014/main" id="{AD746400-D918-C685-0BDB-16BB9DB46A63}"/>
              </a:ext>
            </a:extLst>
          </p:cNvPr>
          <p:cNvSpPr/>
          <p:nvPr/>
        </p:nvSpPr>
        <p:spPr>
          <a:xfrm>
            <a:off x="2908478" y="4356251"/>
            <a:ext cx="1390918" cy="39360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Postfix Server</a:t>
            </a:r>
          </a:p>
        </p:txBody>
      </p:sp>
      <p:sp>
        <p:nvSpPr>
          <p:cNvPr id="13" name="Flowchart: Connector 12">
            <a:extLst>
              <a:ext uri="{FF2B5EF4-FFF2-40B4-BE49-F238E27FC236}">
                <a16:creationId xmlns:a16="http://schemas.microsoft.com/office/drawing/2014/main" id="{E082FA85-E087-9FC2-0289-D3C63314F770}"/>
              </a:ext>
            </a:extLst>
          </p:cNvPr>
          <p:cNvSpPr/>
          <p:nvPr/>
        </p:nvSpPr>
        <p:spPr>
          <a:xfrm>
            <a:off x="4644979" y="3537938"/>
            <a:ext cx="300507" cy="328671"/>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t>3</a:t>
            </a:r>
          </a:p>
        </p:txBody>
      </p:sp>
      <p:pic>
        <p:nvPicPr>
          <p:cNvPr id="1036" name="Picture 12" descr="Dovecot - LiveAgent">
            <a:extLst>
              <a:ext uri="{FF2B5EF4-FFF2-40B4-BE49-F238E27FC236}">
                <a16:creationId xmlns:a16="http://schemas.microsoft.com/office/drawing/2014/main" id="{3A861107-7B53-E847-1C1C-97E0A8044A8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90108" y="3145354"/>
            <a:ext cx="1072487" cy="1072487"/>
          </a:xfrm>
          <a:prstGeom prst="ellipse">
            <a:avLst/>
          </a:prstGeom>
          <a:ln w="63500" cap="rnd">
            <a:solidFill>
              <a:srgbClr val="333333"/>
            </a:solidFill>
          </a:ln>
          <a:effectLst>
            <a:outerShdw blurRad="381000" dist="292100" dir="5400000" sx="-80000" sy="-18000" rotWithShape="0">
              <a:srgbClr val="000000">
                <a:alpha val="22000"/>
              </a:srgbClr>
            </a:outerShdw>
          </a:effectLst>
          <a:scene3d>
            <a:camera prst="orthographicFront"/>
            <a:lightRig rig="contrasting" dir="t">
              <a:rot lat="0" lon="0" rev="3000000"/>
            </a:lightRig>
          </a:scene3d>
          <a:sp3d contourW="7620">
            <a:bevelT w="95250" h="31750"/>
            <a:contourClr>
              <a:srgbClr val="333333"/>
            </a:contourClr>
          </a:sp3d>
          <a:extLst>
            <a:ext uri="{909E8E84-426E-40DD-AFC4-6F175D3DCCD1}">
              <a14:hiddenFill xmlns:a14="http://schemas.microsoft.com/office/drawing/2010/main">
                <a:solidFill>
                  <a:srgbClr val="FFFFFF"/>
                </a:solidFill>
              </a14:hiddenFill>
            </a:ext>
          </a:extLst>
        </p:spPr>
      </p:pic>
      <p:sp>
        <p:nvSpPr>
          <p:cNvPr id="14" name="Rectangle: Rounded Corners 13">
            <a:extLst>
              <a:ext uri="{FF2B5EF4-FFF2-40B4-BE49-F238E27FC236}">
                <a16:creationId xmlns:a16="http://schemas.microsoft.com/office/drawing/2014/main" id="{E5126113-3FF9-3133-1CCC-8B82CEB26025}"/>
              </a:ext>
            </a:extLst>
          </p:cNvPr>
          <p:cNvSpPr/>
          <p:nvPr/>
        </p:nvSpPr>
        <p:spPr>
          <a:xfrm>
            <a:off x="5130085" y="4356251"/>
            <a:ext cx="1390918" cy="39360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Dovecot</a:t>
            </a:r>
          </a:p>
        </p:txBody>
      </p:sp>
      <p:sp>
        <p:nvSpPr>
          <p:cNvPr id="15" name="Flowchart: Connector 14">
            <a:extLst>
              <a:ext uri="{FF2B5EF4-FFF2-40B4-BE49-F238E27FC236}">
                <a16:creationId xmlns:a16="http://schemas.microsoft.com/office/drawing/2014/main" id="{DC1D6412-5B2C-BD44-88A7-A397C89BEABF}"/>
              </a:ext>
            </a:extLst>
          </p:cNvPr>
          <p:cNvSpPr/>
          <p:nvPr/>
        </p:nvSpPr>
        <p:spPr>
          <a:xfrm>
            <a:off x="6804494" y="3537938"/>
            <a:ext cx="300507" cy="328671"/>
          </a:xfrm>
          <a:prstGeom prst="flowChartConnector">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t>4</a:t>
            </a:r>
          </a:p>
        </p:txBody>
      </p:sp>
      <p:pic>
        <p:nvPicPr>
          <p:cNvPr id="1038" name="Picture 14" descr="PHP Computer Icons Computer Software - android png download - 1600*1600 -  Free Transparent Php png Download. - Clip Art Library">
            <a:extLst>
              <a:ext uri="{FF2B5EF4-FFF2-40B4-BE49-F238E27FC236}">
                <a16:creationId xmlns:a16="http://schemas.microsoft.com/office/drawing/2014/main" id="{40104D45-3A00-92A6-AE32-ED9DE6E7421B}"/>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38914" y="2908651"/>
            <a:ext cx="1599003" cy="1599003"/>
          </a:xfrm>
          <a:prstGeom prst="rect">
            <a:avLst/>
          </a:prstGeom>
          <a:noFill/>
          <a:extLst>
            <a:ext uri="{909E8E84-426E-40DD-AFC4-6F175D3DCCD1}">
              <a14:hiddenFill xmlns:a14="http://schemas.microsoft.com/office/drawing/2010/main">
                <a:solidFill>
                  <a:srgbClr val="FFFFFF"/>
                </a:solidFill>
              </a14:hiddenFill>
            </a:ext>
          </a:extLst>
        </p:spPr>
      </p:pic>
      <p:sp>
        <p:nvSpPr>
          <p:cNvPr id="16" name="Rectangle: Rounded Corners 15">
            <a:extLst>
              <a:ext uri="{FF2B5EF4-FFF2-40B4-BE49-F238E27FC236}">
                <a16:creationId xmlns:a16="http://schemas.microsoft.com/office/drawing/2014/main" id="{9464BBAD-9A44-EAC0-916D-02A3921F36BF}"/>
              </a:ext>
            </a:extLst>
          </p:cNvPr>
          <p:cNvSpPr/>
          <p:nvPr/>
        </p:nvSpPr>
        <p:spPr>
          <a:xfrm>
            <a:off x="7364016" y="4356299"/>
            <a:ext cx="1390918" cy="393600"/>
          </a:xfrm>
          <a:prstGeom prst="round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b="1" dirty="0">
                <a:latin typeface="Arial Rounded MT Bold" panose="020F0704030504030204" pitchFamily="34" charset="0"/>
              </a:rPr>
              <a:t>PHP</a:t>
            </a:r>
          </a:p>
        </p:txBody>
      </p:sp>
    </p:spTree>
    <p:extLst>
      <p:ext uri="{BB962C8B-B14F-4D97-AF65-F5344CB8AC3E}">
        <p14:creationId xmlns:p14="http://schemas.microsoft.com/office/powerpoint/2010/main" val="178571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3"/>
        <p:cNvGrpSpPr/>
        <p:nvPr/>
      </p:nvGrpSpPr>
      <p:grpSpPr>
        <a:xfrm>
          <a:off x="0" y="0"/>
          <a:ext cx="0" cy="0"/>
          <a:chOff x="0" y="0"/>
          <a:chExt cx="0" cy="0"/>
        </a:xfrm>
      </p:grpSpPr>
      <p:sp>
        <p:nvSpPr>
          <p:cNvPr id="94" name="Google Shape;94;p17"/>
          <p:cNvSpPr txBox="1">
            <a:spLocks noGrp="1"/>
          </p:cNvSpPr>
          <p:nvPr>
            <p:ph type="ctrTitle"/>
          </p:nvPr>
        </p:nvSpPr>
        <p:spPr>
          <a:xfrm>
            <a:off x="595648" y="2251978"/>
            <a:ext cx="4263900" cy="1159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 dirty="0"/>
              <a:t>4. CODE SNIPPETS </a:t>
            </a:r>
            <a:r>
              <a:rPr lang="en" sz="2000" dirty="0"/>
              <a:t>(COMMANDS)</a:t>
            </a:r>
            <a:r>
              <a:rPr lang="en" dirty="0"/>
              <a:t> </a:t>
            </a:r>
            <a:endParaRPr dirty="0"/>
          </a:p>
        </p:txBody>
      </p:sp>
      <p:pic>
        <p:nvPicPr>
          <p:cNvPr id="96" name="Google Shape;96;p17"/>
          <p:cNvPicPr preferRelativeResize="0"/>
          <p:nvPr/>
        </p:nvPicPr>
        <p:blipFill>
          <a:blip r:embed="rId3">
            <a:alphaModFix/>
          </a:blip>
          <a:stretch>
            <a:fillRect/>
          </a:stretch>
        </p:blipFill>
        <p:spPr>
          <a:xfrm>
            <a:off x="5722705" y="2045304"/>
            <a:ext cx="2219340" cy="1159800"/>
          </a:xfrm>
          <a:prstGeom prst="rect">
            <a:avLst/>
          </a:prstGeom>
          <a:noFill/>
          <a:ln>
            <a:noFill/>
          </a:ln>
        </p:spPr>
      </p:pic>
      <p:pic>
        <p:nvPicPr>
          <p:cNvPr id="97" name="Google Shape;97;p17"/>
          <p:cNvPicPr preferRelativeResize="0"/>
          <p:nvPr/>
        </p:nvPicPr>
        <p:blipFill>
          <a:blip r:embed="rId4">
            <a:alphaModFix/>
          </a:blip>
          <a:stretch>
            <a:fillRect/>
          </a:stretch>
        </p:blipFill>
        <p:spPr>
          <a:xfrm>
            <a:off x="5790680" y="2449022"/>
            <a:ext cx="145275" cy="423000"/>
          </a:xfrm>
          <a:prstGeom prst="rect">
            <a:avLst/>
          </a:prstGeom>
          <a:noFill/>
          <a:ln>
            <a:noFill/>
          </a:ln>
        </p:spPr>
      </p:pic>
      <p:pic>
        <p:nvPicPr>
          <p:cNvPr id="98" name="Google Shape;98;p17"/>
          <p:cNvPicPr preferRelativeResize="0"/>
          <p:nvPr/>
        </p:nvPicPr>
        <p:blipFill>
          <a:blip r:embed="rId5">
            <a:alphaModFix/>
          </a:blip>
          <a:stretch>
            <a:fillRect/>
          </a:stretch>
        </p:blipFill>
        <p:spPr>
          <a:xfrm>
            <a:off x="6336726" y="1237502"/>
            <a:ext cx="1032700" cy="1209125"/>
          </a:xfrm>
          <a:prstGeom prst="rect">
            <a:avLst/>
          </a:prstGeom>
          <a:noFill/>
          <a:ln>
            <a:noFill/>
          </a:ln>
        </p:spPr>
      </p:pic>
    </p:spTree>
    <p:extLst>
      <p:ext uri="{BB962C8B-B14F-4D97-AF65-F5344CB8AC3E}">
        <p14:creationId xmlns:p14="http://schemas.microsoft.com/office/powerpoint/2010/main" val="2330772454"/>
      </p:ext>
    </p:extLst>
  </p:cSld>
  <p:clrMapOvr>
    <a:masterClrMapping/>
  </p:clrMapOvr>
</p:sld>
</file>

<file path=ppt/theme/theme1.xml><?xml version="1.0" encoding="utf-8"?>
<a:theme xmlns:a="http://schemas.openxmlformats.org/drawingml/2006/main" name="Aliena template">
  <a:themeElements>
    <a:clrScheme name="Custom 347">
      <a:dk1>
        <a:srgbClr val="050060"/>
      </a:dk1>
      <a:lt1>
        <a:srgbClr val="FFFFFF"/>
      </a:lt1>
      <a:dk2>
        <a:srgbClr val="585963"/>
      </a:dk2>
      <a:lt2>
        <a:srgbClr val="F3F3F3"/>
      </a:lt2>
      <a:accent1>
        <a:srgbClr val="0A2F9E"/>
      </a:accent1>
      <a:accent2>
        <a:srgbClr val="3544FF"/>
      </a:accent2>
      <a:accent3>
        <a:srgbClr val="24D6FF"/>
      </a:accent3>
      <a:accent4>
        <a:srgbClr val="00FFFF"/>
      </a:accent4>
      <a:accent5>
        <a:srgbClr val="A458FF"/>
      </a:accent5>
      <a:accent6>
        <a:srgbClr val="D392FF"/>
      </a:accent6>
      <a:hlink>
        <a:srgbClr val="FFFFFF"/>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TotalTime>
  <Words>261</Words>
  <Application>Microsoft Office PowerPoint</Application>
  <PresentationFormat>On-screen Show (16:9)</PresentationFormat>
  <Paragraphs>57</Paragraphs>
  <Slides>16</Slides>
  <Notes>12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16</vt:i4>
      </vt:variant>
    </vt:vector>
  </HeadingPairs>
  <TitlesOfParts>
    <vt:vector size="24" baseType="lpstr">
      <vt:lpstr>Arial</vt:lpstr>
      <vt:lpstr>Calibri</vt:lpstr>
      <vt:lpstr>Arial Narrow</vt:lpstr>
      <vt:lpstr>Arial Rounded MT Bold</vt:lpstr>
      <vt:lpstr>Lexend Deca</vt:lpstr>
      <vt:lpstr>Muli</vt:lpstr>
      <vt:lpstr>Aptos Narrow</vt:lpstr>
      <vt:lpstr>Aliena template</vt:lpstr>
      <vt:lpstr>LINUX BASED MAIL SERVER</vt:lpstr>
      <vt:lpstr>PowerPoint Presentation</vt:lpstr>
      <vt:lpstr>1. OBJECTIVE</vt:lpstr>
      <vt:lpstr>PowerPoint Presentation</vt:lpstr>
      <vt:lpstr>2. ARCHITECTURE/ FLOWCHART </vt:lpstr>
      <vt:lpstr>PowerPoint Presentation</vt:lpstr>
      <vt:lpstr>3.  HARDWARE REQUIREMENTS\ SOFTWARE REQUIREMENTS</vt:lpstr>
      <vt:lpstr>PowerPoint Presentation</vt:lpstr>
      <vt:lpstr>4. CODE SNIPPETS (COMMANDS) </vt:lpstr>
      <vt:lpstr>PowerPoint Presentation</vt:lpstr>
      <vt:lpstr>PowerPoint Presentation</vt:lpstr>
      <vt:lpstr>5. OUTPUT   (RESULT) </vt:lpstr>
      <vt:lpstr>PowerPoint Presentation</vt:lpstr>
      <vt:lpstr>Team Presentation</vt:lpstr>
      <vt:lpstr>GUIDE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MAILING SYSTEM</dc:title>
  <cp:lastModifiedBy>Likhith kumar Reddy</cp:lastModifiedBy>
  <cp:revision>3</cp:revision>
  <dcterms:modified xsi:type="dcterms:W3CDTF">2024-11-06T16:21:24Z</dcterms:modified>
</cp:coreProperties>
</file>